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776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50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647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415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162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228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09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605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111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761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019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6FA1-4DAB-49C5-BCB2-3D45CE561036}" type="datetimeFigureOut">
              <a:rPr lang="ar-IQ" smtClean="0"/>
              <a:t>02/04/1439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0DD9-41C4-4BB4-B669-425C76808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14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depositphotos_2995320-Math-Fun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88400" cy="6591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مربع نص 3"/>
          <p:cNvSpPr txBox="1"/>
          <p:nvPr/>
        </p:nvSpPr>
        <p:spPr>
          <a:xfrm>
            <a:off x="990600" y="685800"/>
            <a:ext cx="7239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dirty="0" smtClean="0">
                <a:solidFill>
                  <a:srgbClr val="FFFF00"/>
                </a:solidFill>
                <a:cs typeface="Mudir MT" pitchFamily="2" charset="-78"/>
              </a:rPr>
              <a:t>الدالة الآسية ومشتقتها</a:t>
            </a:r>
            <a:endParaRPr lang="ar-SA" sz="3200" dirty="0">
              <a:solidFill>
                <a:srgbClr val="FFFF00"/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33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2777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524000"/>
            <a:ext cx="738187" cy="5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6" y="1524000"/>
            <a:ext cx="80688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514600"/>
            <a:ext cx="8010524" cy="9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4" y="3586160"/>
            <a:ext cx="803231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4495800"/>
            <a:ext cx="43760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5257800"/>
            <a:ext cx="30153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2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696" y="533400"/>
            <a:ext cx="518757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30757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50" y="1676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038600"/>
            <a:ext cx="666750" cy="4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86200"/>
            <a:ext cx="2819400" cy="68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362200"/>
            <a:ext cx="86162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181600"/>
            <a:ext cx="589304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22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34385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86000"/>
            <a:ext cx="3857625" cy="6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66900"/>
            <a:ext cx="832485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70" y="2603500"/>
            <a:ext cx="962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80" y="2698750"/>
            <a:ext cx="3476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84" y="3429000"/>
            <a:ext cx="3438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09" y="3957271"/>
            <a:ext cx="3619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04" y="4800600"/>
            <a:ext cx="4067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74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893885"/>
            <a:ext cx="11144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990600"/>
            <a:ext cx="3924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2" y="1704975"/>
            <a:ext cx="45053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6" y="2380884"/>
            <a:ext cx="6924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3043238"/>
            <a:ext cx="56864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680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71172"/>
            <a:ext cx="3581400" cy="217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99978"/>
            <a:ext cx="2792720" cy="10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2763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58447"/>
            <a:ext cx="3743325" cy="73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" y="1752600"/>
            <a:ext cx="7805737" cy="55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79" y="2345908"/>
            <a:ext cx="5728921" cy="6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48" y="3133725"/>
            <a:ext cx="1981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73" y="2905125"/>
            <a:ext cx="25812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1" y="4026273"/>
            <a:ext cx="8486409" cy="4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477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4670"/>
            <a:ext cx="2077183" cy="58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013"/>
            <a:ext cx="3048000" cy="7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28" y="15240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4" y="2133600"/>
            <a:ext cx="69991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7050"/>
            <a:ext cx="2026628" cy="61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3" y="3099817"/>
            <a:ext cx="2800350" cy="67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3805072"/>
            <a:ext cx="8315325" cy="59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06" y="4648201"/>
            <a:ext cx="664044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24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0"/>
            <a:ext cx="2057400" cy="9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905000"/>
            <a:ext cx="8642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38450"/>
            <a:ext cx="5200650" cy="5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353530"/>
            <a:ext cx="2943225" cy="70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4" y="4191000"/>
            <a:ext cx="73734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37" y="4343401"/>
            <a:ext cx="6045964" cy="10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333750" cy="45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92" y="1066800"/>
            <a:ext cx="6105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0289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>
            <a:stCxn id="7172" idx="0"/>
          </p:cNvCxnSpPr>
          <p:nvPr/>
        </p:nvCxnSpPr>
        <p:spPr>
          <a:xfrm flipV="1">
            <a:off x="2200275" y="1866900"/>
            <a:ext cx="69532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04" y="3048000"/>
            <a:ext cx="29337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V="1">
            <a:off x="5220433" y="2038350"/>
            <a:ext cx="0" cy="1009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79" y="2312744"/>
            <a:ext cx="28860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رابط كسهم مستقيم 13"/>
          <p:cNvCxnSpPr/>
          <p:nvPr/>
        </p:nvCxnSpPr>
        <p:spPr>
          <a:xfrm flipH="1" flipV="1">
            <a:off x="7153275" y="1866900"/>
            <a:ext cx="695326" cy="445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81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8944"/>
            <a:ext cx="2438400" cy="80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5797"/>
            <a:ext cx="8686800" cy="71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571750"/>
            <a:ext cx="7048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15" y="3793881"/>
            <a:ext cx="1047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90" y="4343400"/>
            <a:ext cx="67722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3431" y="193797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90600"/>
            <a:ext cx="586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524000"/>
            <a:ext cx="3990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828800"/>
            <a:ext cx="6400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209800"/>
            <a:ext cx="2714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810000"/>
            <a:ext cx="7781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0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754"/>
            <a:ext cx="2133600" cy="60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55830"/>
            <a:ext cx="3048000" cy="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28800"/>
            <a:ext cx="84963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57525"/>
            <a:ext cx="6477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740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33242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667000"/>
            <a:ext cx="6296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00400"/>
            <a:ext cx="17049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971800"/>
            <a:ext cx="4905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733800"/>
            <a:ext cx="6086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4572000"/>
            <a:ext cx="554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5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286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734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676400"/>
            <a:ext cx="31623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609600"/>
            <a:ext cx="2905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752600"/>
            <a:ext cx="49434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52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249590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7105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09800"/>
            <a:ext cx="10312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4619" y="2133600"/>
            <a:ext cx="34504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276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124200"/>
            <a:ext cx="5551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77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608206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447800"/>
            <a:ext cx="914400" cy="6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371600"/>
            <a:ext cx="389699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590800"/>
            <a:ext cx="831274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590800"/>
            <a:ext cx="3772736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72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019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066800"/>
            <a:ext cx="32048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362200"/>
            <a:ext cx="838200" cy="55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95400"/>
            <a:ext cx="914400" cy="6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362200"/>
            <a:ext cx="40228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572000"/>
            <a:ext cx="78366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62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6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61911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9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53870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000"/>
            <a:ext cx="515961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2400"/>
            <a:ext cx="264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981200"/>
            <a:ext cx="38685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124200"/>
            <a:ext cx="7334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810000"/>
            <a:ext cx="3028950" cy="7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4800600"/>
            <a:ext cx="7134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5562600"/>
            <a:ext cx="52251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4584" y="5719760"/>
            <a:ext cx="1197531" cy="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34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عرض على الشاشة (3:4)‏</PresentationFormat>
  <Paragraphs>1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2009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ALHAMMAMI</dc:creator>
  <cp:lastModifiedBy>ALHAMMAMI</cp:lastModifiedBy>
  <cp:revision>1</cp:revision>
  <dcterms:created xsi:type="dcterms:W3CDTF">2017-12-20T18:29:17Z</dcterms:created>
  <dcterms:modified xsi:type="dcterms:W3CDTF">2017-12-20T18:32:11Z</dcterms:modified>
</cp:coreProperties>
</file>