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18/04/1440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026570"/>
          </a:xfrm>
        </p:spPr>
        <p:txBody>
          <a:bodyPr/>
          <a:lstStyle/>
          <a:p>
            <a:r>
              <a:rPr lang="ar-IQ"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النظريات العامة للحريات : </a:t>
            </a:r>
            <a:r>
              <a:rPr lang="ar-IQ"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اصل</a:t>
            </a:r>
            <a:r>
              <a:rPr lang="ar-IQ"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الحقوق والحريات , موقف المشرع منها </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ar-IQ"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20688"/>
            <a:ext cx="8229600" cy="4968552"/>
          </a:xfrm>
        </p:spPr>
        <p:txBody>
          <a:bodyPr>
            <a:normAutofit/>
          </a:bodyPr>
          <a:lstStyle/>
          <a:p>
            <a:r>
              <a:rPr lang="ar-IQ" sz="36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ان</a:t>
            </a: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ar-IQ"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الحريات</a:t>
            </a: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ar-IQ"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المنشودة </a:t>
            </a:r>
            <a:r>
              <a:rPr lang="ar-IQ"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في  </a:t>
            </a:r>
            <a:r>
              <a:rPr lang="ar-IQ"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الإعلانات العالمية والإقليمية قد تحولت </a:t>
            </a:r>
            <a:r>
              <a:rPr lang="ar-IQ" sz="36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الى</a:t>
            </a: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ar-IQ"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حقوق</a:t>
            </a: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ar-IQ"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عندما تبنتها الدول وثبتتها قوانينها الوطنية </a:t>
            </a:r>
            <a:r>
              <a:rPr lang="ar-IQ" sz="36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فاضحت</a:t>
            </a: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ar-IQ"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حريات عامة</a:t>
            </a: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b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ar-SA"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حتى كاد التداخل واللبس حاصل بين المفهومين مما </a:t>
            </a:r>
            <a:r>
              <a:rPr lang="ar-SA" sz="36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دعى</a:t>
            </a:r>
            <a:r>
              <a:rPr lang="ar-SA"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المفكرون لا </a:t>
            </a:r>
            <a:r>
              <a:rPr lang="ar-SA" sz="36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سيما</a:t>
            </a:r>
            <a:r>
              <a:rPr lang="ar-SA"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ar-SA" sz="36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اولئك</a:t>
            </a:r>
            <a:r>
              <a:rPr lang="ar-SA"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الذين يمارسون القانون الدستوري ليجعلوها واحدا باسم </a:t>
            </a: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r>
              <a:rPr lang="ar-SA"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الحقوق والحريات العامة</a:t>
            </a: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ar-SA"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ويجعلون التفرقة بينهما مجرد تفرقة نظرية</a:t>
            </a:r>
            <a:r>
              <a:rPr lang="en-US"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ar-IQ"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4704"/>
            <a:ext cx="8229600" cy="5256584"/>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تعريف الفلاسفة :- بأنها ....</a:t>
            </a:r>
            <a:b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انعدام القيود )) ، (( قدرة المرء على فعل </a:t>
            </a:r>
            <a:r>
              <a:rPr lang="ar-IQ"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مايريد</a:t>
            </a: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 .</a:t>
            </a:r>
            <a:b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 تعريف الحقوقيون :- بأنها....</a:t>
            </a:r>
            <a:b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حرية الناس في اختيار من تجب له الطاعة )) </a:t>
            </a:r>
            <a:b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 تعريف السياسيون :- بأنها ...</a:t>
            </a:r>
            <a:b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تمكين الأفراد من معارضة الحكومة فيما تختص فيه من المجالات للحيلولة دون تمادي الحكام وطغيانهم )).</a:t>
            </a: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052736"/>
            <a:ext cx="8229600" cy="4608512"/>
          </a:xfrm>
        </p:spPr>
        <p:txBody>
          <a:bodyPr>
            <a:normAutofit fontScale="90000"/>
          </a:bodyPr>
          <a:lstStyle/>
          <a:p>
            <a:r>
              <a:rPr lang="ar-IQ"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4- تعريف بعض الدساتير والإعلانات العالمية :- بأنها (( قدرة الإنسان على إتيان أي عمل لا يضر بالآخرين وان الحدود المفروضة على هذه الحرية لا يجوز فرضها </a:t>
            </a:r>
            <a:r>
              <a:rPr lang="ar-IQ"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الا</a:t>
            </a:r>
            <a:r>
              <a:rPr lang="ar-IQ"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بالقانون )) وجاء هذا التعريف في الإعلان الصادر لحقوق الإنسان في فرنسا عام 1789.</a:t>
            </a:r>
            <a:br>
              <a:rPr lang="ar-IQ"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br>
            <a:endParaRPr lang="ar-IQ"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النظريات العامة للحريات : اصل الحقوق والحريات , موقف المشرع منها  </vt:lpstr>
      <vt:lpstr>ان (الحريات) المنشودة في  الإعلانات العالمية والإقليمية قد تحولت الى (حقوق) عندما تبنتها الدول وثبتتها قوانينها الوطنية فاضحت (حريات عامة). حتى كاد التداخل واللبس حاصل بين المفهومين مما دعى المفكرون لا سيما اولئك الذين يمارسون القانون الدستوري ليجعلوها واحدا باسم (الحقوق والحريات العامة) ويجعلون التفرقة بينهما مجرد تفرقة نظرية.</vt:lpstr>
      <vt:lpstr>- تعريف الفلاسفة :- بأنها .... (( انعدام القيود )) ، (( قدرة المرء على فعل مايريد )) . 2- تعريف الحقوقيون :- بأنها.... (( حرية الناس في اختيار من تجب له الطاعة ))  3- تعريف السياسيون :- بأنها ... (( تمكين الأفراد من معارضة الحكومة فيما تختص فيه من المجالات للحيلولة دون تمادي الحكام وطغيانهم )).</vt:lpstr>
      <vt:lpstr>4- تعريف بعض الدساتير والإعلانات العالمية :- بأنها (( قدرة الإنسان على إتيان أي عمل لا يضر بالآخرين وان الحدود المفروضة على هذه الحرية لا يجوز فرضها الا بالقانون )) وجاء هذا التعريف في الإعلان الصادر لحقوق الإنسان في فرنسا عام 1789.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النظريات العامة للحريات : اصل الحقوق والحريات , موقف المشرع منها  </dc:title>
  <dc:creator>Windows 7</dc:creator>
  <cp:lastModifiedBy>DR.Ahmed Saker 2O14</cp:lastModifiedBy>
  <cp:revision>1</cp:revision>
  <dcterms:created xsi:type="dcterms:W3CDTF">2018-12-26T13:25:11Z</dcterms:created>
  <dcterms:modified xsi:type="dcterms:W3CDTF">2018-12-26T13:31:04Z</dcterms:modified>
</cp:coreProperties>
</file>