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BA9D85A-FBED-4900-8F28-FF7E949A6D5E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80760D-3DE5-47A6-A06D-D4F35D3F003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0760D-3DE5-47A6-A06D-D4F35D3F0037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672408"/>
          </a:xfrm>
        </p:spPr>
        <p:txBody>
          <a:bodyPr>
            <a:normAutofit/>
          </a:bodyPr>
          <a:lstStyle/>
          <a:p>
            <a:r>
              <a:rPr lang="ar-IQ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مفاهيم الديمقراطية</a:t>
            </a:r>
            <a:endParaRPr lang="ar-IQ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896544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عرفها </a:t>
            </a:r>
            <a:r>
              <a:rPr lang="ar-SA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هيرودت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"</a:t>
            </a:r>
            <a:r>
              <a:rPr lang="ar-SA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بانها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حكم الأغلبية في مجتمع 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تسوده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المساواة </a:t>
            </a:r>
            <a:r>
              <a:rPr lang="ar-SA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القانون ويسأل من يتولى المناصب عما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يفعله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اما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"</a:t>
            </a:r>
            <a:r>
              <a:rPr lang="ar-S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بريكلس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" (490_4029) فقال "نحن نسمي نظام الحكم عندنا بالديمقراطية لان </a:t>
            </a:r>
            <a:r>
              <a:rPr lang="ar-S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الادارة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في </a:t>
            </a:r>
            <a:r>
              <a:rPr lang="ar-S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ايدي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جماعة من الناس لا في </a:t>
            </a:r>
            <a:r>
              <a:rPr lang="ar-S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ايدي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قلة منهم.."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832648"/>
          </a:xfrm>
        </p:spPr>
        <p:txBody>
          <a:bodyPr/>
          <a:lstStyle/>
          <a:p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قدم الأمريكي أبراهام لينكولن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Abraham Lincoln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1809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-1865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تعريفا  للديمقراطية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, 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يمثل واحداً من أشهر تعريفاتها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, 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ففي خطاب له جاء فيه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"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إن الحكومة من الشعب يختارها الشعب من اجل الشعب يجب </a:t>
            </a:r>
            <a:r>
              <a:rPr lang="ar-IQ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لا تزول من وجه الأرض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 .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ar-IQ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184576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كارل بوبر</a:t>
            </a:r>
            <a:r>
              <a:rPr lang="ar-S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(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Karl Popper</a:t>
            </a:r>
            <a:r>
              <a:rPr lang="ar-S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: 1902- 1924)  </a:t>
            </a:r>
            <a: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فيرى </a:t>
            </a:r>
            <a:r>
              <a:rPr lang="ar-S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" </a:t>
            </a:r>
            <a: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بأن الديمقراطية تعني</a:t>
            </a:r>
            <a:r>
              <a:rPr lang="ar-S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إقالة الحكومة بدون إراقة دماء قبل أن تتولى حكومة أخرى زمام الأمور</a:t>
            </a:r>
            <a:r>
              <a:rPr lang="ar-S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".</a:t>
            </a:r>
            <a: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464496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في حين </a:t>
            </a:r>
            <a:r>
              <a:rPr lang="ar-IQ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اكد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روبرت</a:t>
            </a:r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r>
              <a:rPr lang="ar-IQ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ماكيفر</a:t>
            </a:r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(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Robert.McIver</a:t>
            </a:r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:1882- 1970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</a:t>
            </a:r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 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على </a:t>
            </a:r>
            <a:r>
              <a:rPr lang="ar-IQ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ان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الديمقراطية هدفا ووسيلة</a:t>
            </a:r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. 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فهي ليست طريقة للحكم فحسب ولكنها أولا </a:t>
            </a:r>
            <a:r>
              <a:rPr lang="ar-IQ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و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قبل كل شيء</a:t>
            </a:r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" 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طريقة لتحديد من يحكم </a:t>
            </a:r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فضلا على رسم الخطوط العريضة لأهداف الحكم بشكل عام </a:t>
            </a:r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"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61662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IQ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جوان لينز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 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Juan Linz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: 1926</a:t>
            </a:r>
            <a:r>
              <a:rPr lang="ar-IQ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) </a:t>
            </a:r>
            <a:r>
              <a:rPr lang="ar-IQ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الى</a:t>
            </a:r>
            <a:r>
              <a:rPr lang="ar-IQ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عد الحكومة الديمقراطية  تشكيل منظم يتنافس من اجل السلطة سلميا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,  </a:t>
            </a:r>
            <a:r>
              <a:rPr lang="ar-IQ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دون استعمال القوة أو أساليب الاستبعاد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ar-IQ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لاي</a:t>
            </a:r>
            <a:r>
              <a:rPr lang="ar-IQ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قطاع من قطاعات الشعب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IQ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عرض على الشاشة (3:4)‏</PresentationFormat>
  <Paragraphs>7</Paragraphs>
  <Slides>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مفاهيم الديمقراطية</vt:lpstr>
      <vt:lpstr>  عرفها هيرودت "بانها حكم الأغلبية في مجتمع  تسوده المساواة امام القانون ويسأل من يتولى المناصب عما يفعله اما "بريكلس " (490_4029) فقال "نحن نسمي نظام الحكم عندنا بالديمقراطية لان الادارة في ايدي جماعة من الناس لا في ايدي قلة منهم.."    </vt:lpstr>
      <vt:lpstr>قدم الأمريكي أبراهام لينكولن (Abraham Lincoln : 1809م -1865م)تعريفا  للديمقراطية , يمثل واحداً من أشهر تعريفاتها , ففي خطاب له جاء فيه  "إن الحكومة من الشعب يختارها الشعب من اجل الشعب يجب ان لا تزول من وجه الأرض" . </vt:lpstr>
      <vt:lpstr>(كارل بوبر (Karl Popper : 1902- 1924)   فيرى " بأن الديمقراطية تعني  إقالة الحكومة بدون إراقة دماء قبل أن تتولى حكومة أخرى زمام الأمور".   </vt:lpstr>
      <vt:lpstr>في حين اكد  روبرت.ماكيفر (Robert.McIver :1882- 1970م) على ان الديمقراطية هدفا ووسيلة . فهي ليست طريقة للحكم فحسب ولكنها أولا و قبل كل شيء " طريقة لتحديد من يحكم . فضلا على رسم الخطوط العريضة لأهداف الحكم بشكل عام "</vt:lpstr>
      <vt:lpstr>جوان لينز (  Juan Linz : 1926م ) الى عد الحكومة الديمقراطية  تشكيل منظم يتنافس من اجل السلطة سلميا ,  دون استعمال القوة أو أساليب الاستبعاد , لاي قطاع من قطاعات الشعب.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الديمقراطية</dc:title>
  <dc:creator>Windows 7</dc:creator>
  <cp:lastModifiedBy>DR.Ahmed Saker 2O14</cp:lastModifiedBy>
  <cp:revision>1</cp:revision>
  <dcterms:created xsi:type="dcterms:W3CDTF">2018-12-27T13:28:52Z</dcterms:created>
  <dcterms:modified xsi:type="dcterms:W3CDTF">2018-12-27T13:37:21Z</dcterms:modified>
</cp:coreProperties>
</file>