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a:bodyPr>
          <a:lstStyle/>
          <a:p>
            <a:r>
              <a:rPr lang="ar-IQ" sz="8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حرية المرأة</a:t>
            </a:r>
            <a:endParaRPr lang="ar-IQ" sz="88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Autofit/>
          </a:bodyPr>
          <a:lstStyle/>
          <a:p>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
            </a:r>
            <a:b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يُعرَّف مفهومُ حُريّة المرأة بامتلاك المرأة لخياراتها الأخلاقية والإنسانية بشكل مطلق؛ حيثُ إنَّ حريُّتها هي أساسُ كونها إنساناً لا فرق بينها وبين الرجل في </a:t>
            </a:r>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ذلك </a:t>
            </a:r>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ولا شكَّ أنّ الحرّية هي حقٌّ من حقوق المرأة التي من الواجب أن تحصل عليه بشكلٍ كاملٍ دون </a:t>
            </a:r>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تجزئة  </a:t>
            </a:r>
            <a: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t/>
            </a:r>
            <a:br>
              <a:rPr lang="ar-IQ"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rPr>
            </a:br>
            <a:endParaRPr lang="ar-IQ" b="1" dirty="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a:bodyPr>
          <a:lstStyle/>
          <a:p>
            <a:r>
              <a:rPr lang="ar-SA" sz="3600"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 ترى الدكتورة </a:t>
            </a:r>
            <a:r>
              <a:rPr lang="ar-SA" sz="36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نهى </a:t>
            </a:r>
            <a:r>
              <a:rPr lang="ar-SA" sz="3600" b="1" dirty="0" err="1"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قاطرجي</a:t>
            </a:r>
            <a:r>
              <a:rPr lang="ar-SA" sz="36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t>
            </a:r>
            <a:r>
              <a:rPr lang="ar-SA" sz="3600"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أن إشكالية حقوق المرأة كمفهوم وممارسة ارتبطت بتحديات كثيرة أبرزها كثرة اللغط حولها وابتعادها عن احتياجات الواقع، وتؤكد على أن الاهتمام المبالغ بمفهوم حقوق المرأة دون ربطه بواجباتها تجاه نفسها وتجاه واقعها والمجتمع , إذ نرى العالم اليوم يتوجه بشكل مفرط لتكريس حق المرأة العاملة ويتغافل عن حقوق المرأة الأساسية كأم وكربة منزل، وكمسنة أو متقاعدة، وهذا يدلل على أن هناك قصور كبير في تناول هذا المفهوم</a:t>
            </a:r>
            <a:r>
              <a:rPr lang="en-US" sz="3600"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t>.</a:t>
            </a:r>
            <a:br>
              <a:rPr lang="en-US" sz="3600" b="1" dirty="0" smtClean="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rPr>
            </a:br>
            <a:endParaRPr lang="ar-IQ" sz="3600" b="1" dirty="0">
              <a:ln w="12700">
                <a:solidFill>
                  <a:schemeClr val="tx2">
                    <a:satMod val="155000"/>
                  </a:schemeClr>
                </a:solidFill>
                <a:prstDash val="solid"/>
              </a:ln>
              <a:solidFill>
                <a:schemeClr val="accent2">
                  <a:lumMod val="50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a:bodyPr>
          <a:lstStyle/>
          <a:p>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العهدين الدوليين لحقوق </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الإنسان عام</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1966</a:t>
            </a:r>
            <a:b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b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a:t>
            </a: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الذين أكدا على الحق المتساوي للرجل والمرأة في التّمتع بجميع الحقوق الواردة في كل منهما (الفصل الثالث في كل عهد).</a:t>
            </a:r>
            <a:b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br>
            <a: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a:r>
            <a:br>
              <a:rPr lang="ar-IQ" sz="48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br>
            <a:endParaRPr lang="ar-IQ" sz="48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Autofit/>
          </a:bodyPr>
          <a:lstStyle/>
          <a:p>
            <a:r>
              <a:rPr lang="en-US"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IQ"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ان</a:t>
            </a:r>
            <a:r>
              <a:rPr lang="ar-IQ"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SA"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واقع مفهوم حرية المرأة اليوم يأخذ اتجاهين، الأول يأخذ شكل التطرف والشطط، ويمثل هذا الاتجاه بعض تيارات الحركات </a:t>
            </a:r>
            <a:r>
              <a:rPr lang="ar-SA" sz="36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النسوية</a:t>
            </a:r>
            <a:r>
              <a:rPr lang="ar-SA"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ar-IQ"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sz="3200" dirty="0" smtClean="0"/>
              <a:t/>
            </a:r>
            <a:br>
              <a:rPr lang="ar-IQ" sz="3200" dirty="0" smtClean="0"/>
            </a:b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الاتجاه </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الثاني يأخذ شكل التفريط، والذي يتمثل في تطبيق قوانين أحادية تحافظ للمرأة على حقوقها بشكل مطلق دون أن تراعي دورها وواجباتها تجاه </a:t>
            </a:r>
            <a:r>
              <a:rPr lang="ar-SA"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المجتمع</a:t>
            </a:r>
            <a:endParaRPr lang="ar-IQ"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IQ" sz="36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حقوق </a:t>
            </a:r>
            <a:r>
              <a:rPr lang="ar-IQ" sz="3600" b="1" dirty="0" err="1"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المراة</a:t>
            </a:r>
            <a:r>
              <a:rPr lang="ar-IQ" sz="36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 في الإعلان </a:t>
            </a:r>
            <a:r>
              <a:rPr lang="ar-IQ" sz="36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العالمي لحقوق الإنسان عام </a:t>
            </a:r>
            <a:r>
              <a:rPr lang="ar-IQ" sz="3600" b="1" dirty="0" smtClean="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rPr>
              <a:t>1948</a:t>
            </a:r>
            <a:r>
              <a:rPr lang="ar-IQ" sz="36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a:r>
            <a:br>
              <a:rPr lang="ar-IQ" sz="36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br>
            <a:r>
              <a:rPr lang="ar-IQ" sz="36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في مادته الثانية أكّد على “حق كل إنسان في التمتع بحقوق الإنسان والحريات الأساسية دونما أي تمييز من أي نوع كان لا </a:t>
            </a:r>
            <a:r>
              <a:rPr lang="ar-IQ" sz="3600" b="1" dirty="0" err="1"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سيما</a:t>
            </a:r>
            <a:r>
              <a:rPr lang="ar-IQ" sz="36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 التمييز بسبب…. الجنس…”. وقد شكّل الإعلان العالمي لحقوق الإنسان محطة مهمة في تاريخ حقوق النساء إذ اعترف بشكل واضح وصريح بالمساواة وبالحقوق المتساوية بين </a:t>
            </a:r>
            <a:r>
              <a:rPr lang="ar-IQ" sz="36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الجنسين.</a:t>
            </a:r>
            <a:endParaRPr lang="ar-IQ" sz="36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fontScale="90000"/>
          </a:bodyPr>
          <a:lstStyle/>
          <a:p>
            <a:r>
              <a:rPr lang="ar-IQ" dirty="0" smtClean="0"/>
              <a:t> </a:t>
            </a:r>
            <a:r>
              <a:rPr lang="ar-IQ" b="1" dirty="0" err="1"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الإتفاقية</a:t>
            </a:r>
            <a: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 المتعلقة بشأن الحقوق السياسية للمرأة الصادرة عام </a:t>
            </a:r>
            <a: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1952</a:t>
            </a:r>
            <a:b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br>
            <a: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التي </a:t>
            </a:r>
            <a: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تعترف للنساء “بحق التصويت والترشّح في جميع </a:t>
            </a:r>
            <a:r>
              <a:rPr lang="ar-IQ" b="1" dirty="0" err="1"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الإنتخابات</a:t>
            </a:r>
            <a: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t> والهيئات المنتخبة وبتقلّد المناصب العامة وممارسة جميع الوظائف العامة بشرط التساوي بينهنّ وبين الرجال دون أي تمييز”.</a:t>
            </a:r>
            <a:br>
              <a:rPr lang="ar-IQ" b="1" dirty="0" smtClean="0">
                <a:ln w="18000">
                  <a:solidFill>
                    <a:schemeClr val="accent2">
                      <a:satMod val="140000"/>
                    </a:schemeClr>
                  </a:solidFill>
                  <a:prstDash val="solid"/>
                  <a:miter lim="800000"/>
                </a:ln>
                <a:solidFill>
                  <a:schemeClr val="accent3">
                    <a:lumMod val="75000"/>
                  </a:schemeClr>
                </a:solidFill>
                <a:effectLst>
                  <a:outerShdw blurRad="25500" dist="23000" dir="7020000" algn="tl">
                    <a:srgbClr val="000000">
                      <a:alpha val="50000"/>
                    </a:srgbClr>
                  </a:outerShdw>
                </a:effectLst>
              </a:rPr>
            </a:br>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109</Words>
  <Application>Microsoft Office PowerPoint</Application>
  <PresentationFormat>عرض على الشاشة (3:4)‏</PresentationFormat>
  <Paragraphs>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حرية المرأة</vt:lpstr>
      <vt:lpstr> يُعرَّف مفهومُ حُريّة المرأة بامتلاك المرأة لخياراتها الأخلاقية والإنسانية بشكل مطلق؛ حيثُ إنَّ حريُّتها هي أساسُ كونها إنساناً لا فرق بينها وبين الرجل في ذلك ولا شكَّ أنّ الحرّية هي حقٌّ من حقوق المرأة التي من الواجب أن تحصل عليه بشكلٍ كاملٍ دون تجزئة   </vt:lpstr>
      <vt:lpstr> ترى الدكتورة نهى قاطرجي أن إشكالية حقوق المرأة كمفهوم وممارسة ارتبطت بتحديات كثيرة أبرزها كثرة اللغط حولها وابتعادها عن احتياجات الواقع، وتؤكد على أن الاهتمام المبالغ بمفهوم حقوق المرأة دون ربطه بواجباتها تجاه نفسها وتجاه واقعها والمجتمع , إذ نرى العالم اليوم يتوجه بشكل مفرط لتكريس حق المرأة العاملة ويتغافل عن حقوق المرأة الأساسية كأم وكربة منزل، وكمسنة أو متقاعدة، وهذا يدلل على أن هناك قصور كبير في تناول هذا المفهوم. </vt:lpstr>
      <vt:lpstr> العهدين الدوليين لحقوق الإنسان عام 1966 :الذين أكدا على الحق المتساوي للرجل والمرأة في التّمتع بجميع الحقوق الواردة في كل منهما (الفصل الثالث في كل عهد).  </vt:lpstr>
      <vt:lpstr> ان واقع مفهوم حرية المرأة اليوم يأخذ اتجاهين، الأول يأخذ شكل التطرف والشطط، ويمثل هذا الاتجاه بعض تيارات الحركات النسوية   الاتجاه الثاني يأخذ شكل التفريط، والذي يتمثل في تطبيق قوانين أحادية تحافظ للمرأة على حقوقها بشكل مطلق دون أن تراعي دورها وواجباتها تجاه المجتمع</vt:lpstr>
      <vt:lpstr>حقوق المراة في الإعلان العالمي لحقوق الإنسان عام 1948  في مادته الثانية أكّد على “حق كل إنسان في التمتع بحقوق الإنسان والحريات الأساسية دونما أي تمييز من أي نوع كان لا سيما التمييز بسبب…. الجنس…”. وقد شكّل الإعلان العالمي لحقوق الإنسان محطة مهمة في تاريخ حقوق النساء إذ اعترف بشكل واضح وصريح بالمساواة وبالحقوق المتساوية بين الجنسين.</vt:lpstr>
      <vt:lpstr> الإتفاقية المتعلقة بشأن الحقوق السياسية للمرأة الصادرة عام 1952 التي تعترف للنساء “بحق التصويت والترشّح في جميع الإنتخابات والهيئات المنتخبة وبتقلّد المناصب العامة وممارسة جميع الوظائف العامة بشرط التساوي بينهنّ وبين الرجال دون أي تمييز”.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Windows 7</dc:creator>
  <cp:lastModifiedBy>DR.Ahmed Saker 2O14</cp:lastModifiedBy>
  <cp:revision>5</cp:revision>
  <dcterms:created xsi:type="dcterms:W3CDTF">2018-12-28T13:57:01Z</dcterms:created>
  <dcterms:modified xsi:type="dcterms:W3CDTF">2018-12-28T14:37:01Z</dcterms:modified>
</cp:coreProperties>
</file>