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a:bodyPr>
          <a:lstStyle/>
          <a:p>
            <a:r>
              <a:rPr lang="ar-IQ" sz="6600"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مستقبل الحقوق </a:t>
            </a:r>
            <a:r>
              <a:rPr lang="ar-IQ" sz="6600" b="1" dirty="0" err="1"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و</a:t>
            </a:r>
            <a:r>
              <a:rPr lang="ar-IQ" sz="6600"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 الحريات</a:t>
            </a:r>
            <a:endParaRPr lang="ar-IQ" sz="6600" b="1" dirty="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fontScale="90000"/>
          </a:bodyPr>
          <a:lstStyle/>
          <a:p>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إن </a:t>
            </a: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أساس فكرة حقوق الإنسان </a:t>
            </a: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نابعة من </a:t>
            </a: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نظام القانون الطبيعي والتي تنتهي إلى أن البشر لهم حقوق أساسية معينة تنبع من طبيعتهم البشرية، وإن تمتعهم بهذه الحقوق سابق على قيام الدولة، وينبغي على سلطات الدولة كي تتمتّع بالشرعية في نظر المواطنين أن تقرّ في نظامها القانوني تلك الحقوق التي يتضمنها هذا القانون الطبيعي.</a:t>
            </a:r>
            <a:b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
            </a:r>
            <a:b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br>
            <a:endParaRPr lang="ar-IQ" b="1" dirty="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ومفهوم حقوق الإنسان تعبير عن حاجات ملموسة ومصالح واقعية تحرك الإنسان وتبعثه لسدّها وتحقيقها</a:t>
            </a:r>
            <a:r>
              <a:rPr lang="ar-IQ" b="1" dirty="0" smtClean="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rPr>
              <a:t>،</a:t>
            </a:r>
            <a:endParaRPr lang="ar-IQ" b="1" dirty="0">
              <a:ln w="18000">
                <a:solidFill>
                  <a:schemeClr val="accent2">
                    <a:satMod val="140000"/>
                  </a:schemeClr>
                </a:solidFill>
                <a:prstDash val="solid"/>
                <a:miter lim="800000"/>
              </a:ln>
              <a:solidFill>
                <a:schemeClr val="bg2">
                  <a:lumMod val="25000"/>
                </a:schemeClr>
              </a:solid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Autofit/>
          </a:bodyPr>
          <a:lstStyle/>
          <a:p>
            <a:r>
              <a:rPr lang="ar-IQ"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عند صدور إعلان حقوق الإنسان والمواطن في فرنسا عام (1789) أوردت المادة الحادية عشرة منه حرية تبادل الأفكار والآراء هما من الحقوق الأعلى اعتبار للإنسان هذا في عهد لم تعرف عندها ولا حتى ملامح لمجتمع تكنولوجي وإنما كان مجتمعا تقليديا تسوده النشاطات الزراعية </a:t>
            </a:r>
            <a:r>
              <a:rPr lang="ar-IQ"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
            </a:r>
            <a:br>
              <a:rPr lang="ar-IQ"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br>
            <a:r>
              <a:rPr lang="ar-IQ"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
            </a:r>
            <a:br>
              <a:rPr lang="ar-IQ" sz="3600"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br>
            <a:endParaRPr lang="ar-IQ" sz="3600" b="1" dirty="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lstStyle/>
          <a:p>
            <a:r>
              <a:rPr lang="ar-IQ"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تبادل </a:t>
            </a:r>
            <a:r>
              <a:rPr lang="ar-IQ"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الأفكار والآراء يتم في مدنه القليلة التي شهدت اللقاءات في الصالونات الأدبية لأعداد محدودة جدا من الشخصيات </a:t>
            </a:r>
            <a:r>
              <a:rPr lang="ar-IQ" b="1" dirty="0" smtClean="0">
                <a:ln w="12700">
                  <a:solidFill>
                    <a:schemeClr val="tx2">
                      <a:satMod val="155000"/>
                    </a:schemeClr>
                  </a:solidFill>
                  <a:prstDash val="solid"/>
                </a:ln>
                <a:solidFill>
                  <a:schemeClr val="bg2">
                    <a:lumMod val="25000"/>
                  </a:schemeClr>
                </a:solidFill>
                <a:effectLst>
                  <a:outerShdw blurRad="41275" dist="20320" dir="1800000" algn="tl" rotWithShape="0">
                    <a:srgbClr val="000000">
                      <a:alpha val="40000"/>
                    </a:srgbClr>
                  </a:outerShdw>
                </a:effectLst>
              </a:rPr>
              <a:t>الفكرية</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Autofit/>
          </a:bodyPr>
          <a:lstStyle/>
          <a:p>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وقد </a:t>
            </a: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كان اثر المسرح مهما قبل قيام الثورة الفرنسية إذ كان تهيئة نوعية للحضور لما حملته في سخريتها على حياة الطبقة الارستقراطية المترفة ومن الوسائل المتبعة في التأثير على الناس في الخطب الرنانة التي يمكن أن تؤدي دورها في تحريك المشاعر تجاه السلطة أو المسئولين </a:t>
            </a: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IQ"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83</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مستقبل الحقوق و الحريات</vt:lpstr>
      <vt:lpstr> إن أساس فكرة حقوق الإنسان نابعة من نظام القانون الطبيعي والتي تنتهي إلى أن البشر لهم حقوق أساسية معينة تنبع من طبيعتهم البشرية، وإن تمتعهم بهذه الحقوق سابق على قيام الدولة، وينبغي على سلطات الدولة كي تتمتّع بالشرعية في نظر المواطنين أن تقرّ في نظامها القانوني تلك الحقوق التي يتضمنها هذا القانون الطبيعي.  </vt:lpstr>
      <vt:lpstr>ومفهوم حقوق الإنسان تعبير عن حاجات ملموسة ومصالح واقعية تحرك الإنسان وتبعثه لسدّها وتحقيقها،</vt:lpstr>
      <vt:lpstr>عند صدور إعلان حقوق الإنسان والمواطن في فرنسا عام (1789) أوردت المادة الحادية عشرة منه حرية تبادل الأفكار والآراء هما من الحقوق الأعلى اعتبار للإنسان هذا في عهد لم تعرف عندها ولا حتى ملامح لمجتمع تكنولوجي وإنما كان مجتمعا تقليديا تسوده النشاطات الزراعية   </vt:lpstr>
      <vt:lpstr>تبادل الأفكار والآراء يتم في مدنه القليلة التي شهدت اللقاءات في الصالونات الأدبية لأعداد محدودة جدا من الشخصيات الفكرية</vt:lpstr>
      <vt:lpstr>  وقد كان اثر المسرح مهما قبل قيام الثورة الفرنسية إذ كان تهيئة نوعية للحضور لما حملته في سخريتها على حياة الطبقة الارستقراطية المترفة ومن الوسائل المتبعة في التأثير على الناس في الخطب الرنانة التي يمكن أن تؤدي دورها في تحريك المشاعر تجاه السلطة أو المسئولين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مستقبل الحقوق و الحريات</dc:title>
  <dc:creator>Windows 7</dc:creator>
  <cp:lastModifiedBy>DR.Ahmed Saker 2O14</cp:lastModifiedBy>
  <cp:revision>2</cp:revision>
  <dcterms:created xsi:type="dcterms:W3CDTF">2018-12-28T18:25:43Z</dcterms:created>
  <dcterms:modified xsi:type="dcterms:W3CDTF">2018-12-28T18:47:16Z</dcterms:modified>
</cp:coreProperties>
</file>