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961D-6D74-46F3-9C0F-4C1D07EA75ED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BE12F-CCBB-4F2B-8123-D4E4C127DF0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961D-6D74-46F3-9C0F-4C1D07EA75ED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BE12F-CCBB-4F2B-8123-D4E4C127DF0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961D-6D74-46F3-9C0F-4C1D07EA75ED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BE12F-CCBB-4F2B-8123-D4E4C127DF0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961D-6D74-46F3-9C0F-4C1D07EA75ED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BE12F-CCBB-4F2B-8123-D4E4C127DF0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961D-6D74-46F3-9C0F-4C1D07EA75ED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BE12F-CCBB-4F2B-8123-D4E4C127DF0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961D-6D74-46F3-9C0F-4C1D07EA75ED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BE12F-CCBB-4F2B-8123-D4E4C127DF0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961D-6D74-46F3-9C0F-4C1D07EA75ED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BE12F-CCBB-4F2B-8123-D4E4C127DF0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961D-6D74-46F3-9C0F-4C1D07EA75ED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BE12F-CCBB-4F2B-8123-D4E4C127DF0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961D-6D74-46F3-9C0F-4C1D07EA75ED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BE12F-CCBB-4F2B-8123-D4E4C127DF0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961D-6D74-46F3-9C0F-4C1D07EA75ED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BE12F-CCBB-4F2B-8123-D4E4C127DF0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961D-6D74-46F3-9C0F-4C1D07EA75ED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BE12F-CCBB-4F2B-8123-D4E4C127DF0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1961D-6D74-46F3-9C0F-4C1D07EA75ED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BE12F-CCBB-4F2B-8123-D4E4C127DF0F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11500" dirty="0" smtClean="0"/>
              <a:t>LEC 10</a:t>
            </a:r>
            <a:endParaRPr lang="ar-SA" sz="1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423863"/>
            <a:ext cx="4572000" cy="601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عرض على الشاشة (3:4)‏</PresentationFormat>
  <Paragraphs>1</Paragraphs>
  <Slides>5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6" baseType="lpstr">
      <vt:lpstr>سمة Office</vt:lpstr>
      <vt:lpstr>LEC 10</vt:lpstr>
      <vt:lpstr>الشريحة 2</vt:lpstr>
      <vt:lpstr>الشريحة 3</vt:lpstr>
      <vt:lpstr>الشريحة 4</vt:lpstr>
      <vt:lpstr>الشريحة 5</vt:lpstr>
    </vt:vector>
  </TitlesOfParts>
  <Company>Shamfuture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 10</dc:title>
  <dc:creator>Nada</dc:creator>
  <cp:lastModifiedBy>Nada</cp:lastModifiedBy>
  <cp:revision>1</cp:revision>
  <dcterms:created xsi:type="dcterms:W3CDTF">2018-12-23T07:21:31Z</dcterms:created>
  <dcterms:modified xsi:type="dcterms:W3CDTF">2018-12-23T07:21:43Z</dcterms:modified>
</cp:coreProperties>
</file>