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10AB-F771-47DD-B722-AF2DD2C17346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CA99-11FC-4453-AE60-CFE928BFAB8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LEC 20</a:t>
            </a:r>
            <a:endParaRPr lang="ar-SA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8485" y="1600200"/>
            <a:ext cx="35070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0938" y="1600200"/>
            <a:ext cx="34821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5195" y="1600200"/>
            <a:ext cx="34536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5002" y="1600200"/>
            <a:ext cx="35139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عرض على الشاشة (3:4)‏</PresentationFormat>
  <Paragraphs>1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LEC 20</vt:lpstr>
      <vt:lpstr>الشريحة 2</vt:lpstr>
      <vt:lpstr>الشريحة 3</vt:lpstr>
      <vt:lpstr>الشريحة 4</vt:lpstr>
      <vt:lpstr>الشريحة 5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20</dc:title>
  <dc:creator>Nada</dc:creator>
  <cp:lastModifiedBy>Nada</cp:lastModifiedBy>
  <cp:revision>1</cp:revision>
  <dcterms:created xsi:type="dcterms:W3CDTF">2018-12-27T06:08:22Z</dcterms:created>
  <dcterms:modified xsi:type="dcterms:W3CDTF">2018-12-27T06:08:32Z</dcterms:modified>
</cp:coreProperties>
</file>