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C675-91E2-4802-8215-59AC19AAEC42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0548-A468-4C49-9E75-A19989ED694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LEC 8</a:t>
            </a:r>
            <a:endParaRPr lang="ar-SA" sz="1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50112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عرض على الشاشة (3:4)‏</PresentationFormat>
  <Paragraphs>1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LEC 8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7</dc:title>
  <dc:creator>Nada</dc:creator>
  <cp:lastModifiedBy>Nada</cp:lastModifiedBy>
  <cp:revision>2</cp:revision>
  <dcterms:created xsi:type="dcterms:W3CDTF">2018-12-23T07:02:55Z</dcterms:created>
  <dcterms:modified xsi:type="dcterms:W3CDTF">2018-12-23T07:12:22Z</dcterms:modified>
</cp:coreProperties>
</file>