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smtClean="0"/>
              <a:t>LEC 12</a:t>
            </a:r>
            <a:endParaRPr lang="ar-SA" sz="1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</Words>
  <Application>Microsoft Office PowerPoint</Application>
  <PresentationFormat>عرض على الشاشة (3:4)‏</PresentationFormat>
  <Paragraphs>1</Paragraphs>
  <Slides>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LEC 12</vt:lpstr>
      <vt:lpstr>الشريحة 2</vt:lpstr>
      <vt:lpstr>الشريحة 3</vt:lpstr>
      <vt:lpstr>الشريحة 4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7</dc:title>
  <dc:creator>Nada</dc:creator>
  <cp:lastModifiedBy>Nada</cp:lastModifiedBy>
  <cp:revision>7</cp:revision>
  <dcterms:created xsi:type="dcterms:W3CDTF">2018-12-23T07:02:55Z</dcterms:created>
  <dcterms:modified xsi:type="dcterms:W3CDTF">2018-12-23T08:48:18Z</dcterms:modified>
</cp:coreProperties>
</file>