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4" r:id="rId2"/>
    <p:sldId id="260" r:id="rId3"/>
    <p:sldId id="261" r:id="rId4"/>
    <p:sldId id="262" r:id="rId5"/>
    <p:sldId id="263" r:id="rId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1EE16-E452-4747-80BA-5BB2C240B840}" type="datetimeFigureOut">
              <a:rPr lang="ar-SA" smtClean="0"/>
              <a:t>19/04/1440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DAC32-2C32-4CEC-9876-31828348AD9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1EE16-E452-4747-80BA-5BB2C240B840}" type="datetimeFigureOut">
              <a:rPr lang="ar-SA" smtClean="0"/>
              <a:t>19/04/1440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DAC32-2C32-4CEC-9876-31828348AD9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1EE16-E452-4747-80BA-5BB2C240B840}" type="datetimeFigureOut">
              <a:rPr lang="ar-SA" smtClean="0"/>
              <a:t>19/04/1440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DAC32-2C32-4CEC-9876-31828348AD9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1EE16-E452-4747-80BA-5BB2C240B840}" type="datetimeFigureOut">
              <a:rPr lang="ar-SA" smtClean="0"/>
              <a:t>19/04/1440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DAC32-2C32-4CEC-9876-31828348AD9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1EE16-E452-4747-80BA-5BB2C240B840}" type="datetimeFigureOut">
              <a:rPr lang="ar-SA" smtClean="0"/>
              <a:t>19/04/1440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DAC32-2C32-4CEC-9876-31828348AD9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1EE16-E452-4747-80BA-5BB2C240B840}" type="datetimeFigureOut">
              <a:rPr lang="ar-SA" smtClean="0"/>
              <a:t>19/04/1440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DAC32-2C32-4CEC-9876-31828348AD9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1EE16-E452-4747-80BA-5BB2C240B840}" type="datetimeFigureOut">
              <a:rPr lang="ar-SA" smtClean="0"/>
              <a:t>19/04/1440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DAC32-2C32-4CEC-9876-31828348AD9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1EE16-E452-4747-80BA-5BB2C240B840}" type="datetimeFigureOut">
              <a:rPr lang="ar-SA" smtClean="0"/>
              <a:t>19/04/1440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DAC32-2C32-4CEC-9876-31828348AD9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1EE16-E452-4747-80BA-5BB2C240B840}" type="datetimeFigureOut">
              <a:rPr lang="ar-SA" smtClean="0"/>
              <a:t>19/04/1440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DAC32-2C32-4CEC-9876-31828348AD9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1EE16-E452-4747-80BA-5BB2C240B840}" type="datetimeFigureOut">
              <a:rPr lang="ar-SA" smtClean="0"/>
              <a:t>19/04/1440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DAC32-2C32-4CEC-9876-31828348AD9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1EE16-E452-4747-80BA-5BB2C240B840}" type="datetimeFigureOut">
              <a:rPr lang="ar-SA" smtClean="0"/>
              <a:t>19/04/1440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DAC32-2C32-4CEC-9876-31828348AD9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1EE16-E452-4747-80BA-5BB2C240B840}" type="datetimeFigureOut">
              <a:rPr lang="ar-SA" smtClean="0"/>
              <a:t>19/04/1440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DAC32-2C32-4CEC-9876-31828348AD9C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8800" dirty="0" smtClean="0"/>
              <a:t>LEC 23</a:t>
            </a:r>
            <a:endParaRPr lang="ar-SA" sz="8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8800" dirty="0" smtClean="0"/>
              <a:t>LEC 23</a:t>
            </a:r>
            <a:endParaRPr lang="ar-SA" sz="88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500" y="685800"/>
            <a:ext cx="4191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8800" dirty="0" smtClean="0"/>
              <a:t>LEC 23</a:t>
            </a:r>
            <a:endParaRPr lang="ar-SA" sz="88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500" y="714375"/>
            <a:ext cx="4191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8800" dirty="0" smtClean="0"/>
              <a:t>LEC 23</a:t>
            </a:r>
            <a:endParaRPr lang="ar-SA" sz="88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7925" y="771525"/>
            <a:ext cx="424815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8800" dirty="0" smtClean="0"/>
              <a:t>LEC 23</a:t>
            </a:r>
            <a:endParaRPr lang="ar-SA" sz="88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7925" y="671513"/>
            <a:ext cx="4248150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10</Words>
  <Application>Microsoft Office PowerPoint</Application>
  <PresentationFormat>عرض على الشاشة (3:4)‏</PresentationFormat>
  <Paragraphs>5</Paragraphs>
  <Slides>5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6" baseType="lpstr">
      <vt:lpstr>سمة Office</vt:lpstr>
      <vt:lpstr>LEC 23</vt:lpstr>
      <vt:lpstr>LEC 23</vt:lpstr>
      <vt:lpstr>LEC 23</vt:lpstr>
      <vt:lpstr>LEC 23</vt:lpstr>
      <vt:lpstr>LEC 23</vt:lpstr>
    </vt:vector>
  </TitlesOfParts>
  <Company>Shamfuture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Nada</dc:creator>
  <cp:lastModifiedBy>Nada</cp:lastModifiedBy>
  <cp:revision>4</cp:revision>
  <dcterms:created xsi:type="dcterms:W3CDTF">2018-12-27T05:54:44Z</dcterms:created>
  <dcterms:modified xsi:type="dcterms:W3CDTF">2018-12-27T06:15:17Z</dcterms:modified>
</cp:coreProperties>
</file>