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7BC0B4-FBF6-499B-824E-2BB5EEBC35AC}" type="datetimeFigureOut">
              <a:rPr lang="ar-IQ" smtClean="0"/>
              <a:pPr/>
              <a:t>29/04/1440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674B6F-78B4-449D-9853-36291149D9E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8229600" cy="1571612"/>
          </a:xfrm>
        </p:spPr>
        <p:txBody>
          <a:bodyPr>
            <a:normAutofit fontScale="90000"/>
          </a:bodyPr>
          <a:lstStyle/>
          <a:p>
            <a:pPr algn="r"/>
            <a:r>
              <a:rPr lang="ar-IQ" sz="3600" dirty="0" smtClean="0">
                <a:solidFill>
                  <a:srgbClr val="FF0000"/>
                </a:solidFill>
              </a:rPr>
              <a:t>المعهد التقني / </a:t>
            </a:r>
            <a:r>
              <a:rPr lang="ar-IQ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السماوة</a:t>
            </a:r>
            <a:r>
              <a:rPr lang="ar-IQ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تقنيات صحة المجتمع</a:t>
            </a:r>
            <a:br>
              <a:rPr lang="ar-IQ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السنة الثانية</a:t>
            </a:r>
            <a:endParaRPr lang="ar-IQ" sz="36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ar-IQ" sz="4000" b="1" dirty="0" smtClean="0">
                <a:solidFill>
                  <a:srgbClr val="FFFF00"/>
                </a:solidFill>
              </a:rPr>
              <a:t>التفتيش والرقابة الصحية</a:t>
            </a:r>
          </a:p>
          <a:p>
            <a:r>
              <a:rPr lang="ar-IQ" sz="4000" b="1" dirty="0" smtClean="0">
                <a:solidFill>
                  <a:srgbClr val="FFFF00"/>
                </a:solidFill>
              </a:rPr>
              <a:t>المحاضرة السابعة</a:t>
            </a:r>
            <a:endParaRPr lang="ar-IQ" sz="4000" b="1" dirty="0" smtClean="0">
              <a:solidFill>
                <a:srgbClr val="FFFF00"/>
              </a:solidFill>
            </a:endParaRPr>
          </a:p>
          <a:p>
            <a:r>
              <a:rPr lang="ar-IQ" sz="4000" b="1" dirty="0" smtClean="0">
                <a:solidFill>
                  <a:srgbClr val="FFFF00"/>
                </a:solidFill>
              </a:rPr>
              <a:t>                  م. ريما نعمة الله حسن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r>
              <a:rPr lang="ar-IQ" sz="3200" dirty="0" smtClean="0">
                <a:solidFill>
                  <a:srgbClr val="FF0000"/>
                </a:solidFill>
              </a:rPr>
              <a:t>الشروط والمواصفات الصحية الواجب توافرها  في محلات بيع اللحوم والأسماك</a:t>
            </a:r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أولا:- تقديم الطلب وتعليمات أخرى:-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1- يجب تقديم الطلب </a:t>
            </a:r>
            <a:r>
              <a:rPr lang="ar-IQ" dirty="0" err="1" smtClean="0">
                <a:solidFill>
                  <a:schemeClr val="bg1"/>
                </a:solidFill>
              </a:rPr>
              <a:t>الى</a:t>
            </a:r>
            <a:r>
              <a:rPr lang="ar-IQ" dirty="0" smtClean="0">
                <a:solidFill>
                  <a:schemeClr val="bg1"/>
                </a:solidFill>
              </a:rPr>
              <a:t> الجهة الصحية المختصة للحصول على </a:t>
            </a:r>
            <a:r>
              <a:rPr lang="ar-IQ" dirty="0" err="1" smtClean="0">
                <a:solidFill>
                  <a:schemeClr val="bg1"/>
                </a:solidFill>
              </a:rPr>
              <a:t>الاجازة</a:t>
            </a:r>
            <a:r>
              <a:rPr lang="ar-IQ" dirty="0" smtClean="0">
                <a:solidFill>
                  <a:schemeClr val="bg1"/>
                </a:solidFill>
              </a:rPr>
              <a:t> الصحية قبل ممارسة العمل ولا تمنح </a:t>
            </a:r>
            <a:r>
              <a:rPr lang="ar-IQ" dirty="0" err="1" smtClean="0">
                <a:solidFill>
                  <a:schemeClr val="bg1"/>
                </a:solidFill>
              </a:rPr>
              <a:t>الا</a:t>
            </a:r>
            <a:r>
              <a:rPr lang="ar-IQ" dirty="0" smtClean="0">
                <a:solidFill>
                  <a:schemeClr val="bg1"/>
                </a:solidFill>
              </a:rPr>
              <a:t> بعد الكشف على المحل للتأكد من مراعاتها للشروط .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2- تجديد </a:t>
            </a:r>
            <a:r>
              <a:rPr lang="ar-IQ" dirty="0" err="1" smtClean="0">
                <a:solidFill>
                  <a:schemeClr val="bg1"/>
                </a:solidFill>
              </a:rPr>
              <a:t>الاجازة</a:t>
            </a:r>
            <a:r>
              <a:rPr lang="ar-IQ" dirty="0" smtClean="0">
                <a:solidFill>
                  <a:schemeClr val="bg1"/>
                </a:solidFill>
              </a:rPr>
              <a:t> الصحية خلال شهر كانون الثاني من كل سنة.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3- لا يجوز تغيير طبيعة العمل في المحل </a:t>
            </a:r>
            <a:r>
              <a:rPr lang="ar-IQ" dirty="0" err="1" smtClean="0">
                <a:solidFill>
                  <a:schemeClr val="bg1"/>
                </a:solidFill>
              </a:rPr>
              <a:t>الا</a:t>
            </a:r>
            <a:r>
              <a:rPr lang="ar-IQ" dirty="0" smtClean="0">
                <a:solidFill>
                  <a:schemeClr val="bg1"/>
                </a:solidFill>
              </a:rPr>
              <a:t> بعد أخذ موافقة الجهة الصحية المختصة.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4- يعتبر السجل الصحي المودع في المحل والمختوم بختم الجهة الصحية سجلا رسميا لا يجوز التلاعب فيه ليكون بمتناول الفرق الصحية لتدوين ملاحظاتها عند كل زيارة 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dirty="0" smtClean="0">
                <a:solidFill>
                  <a:schemeClr val="bg1"/>
                </a:solidFill>
                <a:cs typeface="+mn-cs"/>
              </a:rPr>
              <a:t>ثانيا :- البناية:-</a:t>
            </a:r>
            <a:endParaRPr lang="ar-IQ" sz="36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1- مشيدة من </a:t>
            </a:r>
            <a:r>
              <a:rPr lang="ar-IQ" dirty="0" err="1" smtClean="0"/>
              <a:t>الطابوق</a:t>
            </a:r>
            <a:r>
              <a:rPr lang="ar-IQ" dirty="0" smtClean="0"/>
              <a:t> والحديد أو الخرسانة المسلحة أو أية مادة توافق عليها الجهة الصحية .</a:t>
            </a:r>
          </a:p>
          <a:p>
            <a:pPr>
              <a:buNone/>
            </a:pPr>
            <a:r>
              <a:rPr lang="ar-IQ" dirty="0" smtClean="0"/>
              <a:t>2-الجدران الداخلية من مادة صلبة ملساء مغلفة </a:t>
            </a:r>
            <a:r>
              <a:rPr lang="ar-IQ" dirty="0" err="1" smtClean="0"/>
              <a:t>بالكاشي</a:t>
            </a:r>
            <a:r>
              <a:rPr lang="ar-IQ" dirty="0" smtClean="0"/>
              <a:t> </a:t>
            </a:r>
            <a:r>
              <a:rPr lang="ar-IQ" dirty="0" err="1" smtClean="0"/>
              <a:t>الفرفوري</a:t>
            </a:r>
            <a:r>
              <a:rPr lang="ar-IQ" dirty="0" smtClean="0"/>
              <a:t> الأبيض.</a:t>
            </a:r>
          </a:p>
          <a:p>
            <a:pPr>
              <a:buNone/>
            </a:pPr>
            <a:r>
              <a:rPr lang="ar-IQ" dirty="0" smtClean="0"/>
              <a:t>3- لا تقل مساحة محلات بيع اللحوم الأهلية  عن (16م²) ولا تقل عن (30م²) بالنسبة للمحلات الخاصة ببيع اللحوم المستوردة والأسماك والدواجن ومنتجاتها.</a:t>
            </a:r>
          </a:p>
          <a:p>
            <a:pPr>
              <a:buNone/>
            </a:pPr>
            <a:r>
              <a:rPr lang="ar-IQ" dirty="0" smtClean="0"/>
              <a:t>4- يجب </a:t>
            </a:r>
            <a:r>
              <a:rPr lang="ar-IQ" dirty="0" err="1" smtClean="0"/>
              <a:t>ان</a:t>
            </a:r>
            <a:r>
              <a:rPr lang="ar-IQ" dirty="0" smtClean="0"/>
              <a:t> تكون أرضيتها وسقفها مبلطة بمادة ملساء وسهلة التنظيف.</a:t>
            </a:r>
          </a:p>
          <a:p>
            <a:pPr>
              <a:buNone/>
            </a:pPr>
            <a:r>
              <a:rPr lang="ar-IQ" dirty="0" smtClean="0"/>
              <a:t>5-  يجب أن يتوفر فيها شبكة مجاري متصلة بالمجاري العامة .</a:t>
            </a:r>
          </a:p>
          <a:p>
            <a:pPr>
              <a:buNone/>
            </a:pPr>
            <a:r>
              <a:rPr lang="ar-IQ" dirty="0" smtClean="0"/>
              <a:t>6- توفر شبكة أنابيب ماء </a:t>
            </a:r>
            <a:r>
              <a:rPr lang="ar-IQ" dirty="0" err="1" smtClean="0"/>
              <a:t>اسالة</a:t>
            </a:r>
            <a:r>
              <a:rPr lang="ar-IQ" dirty="0" smtClean="0"/>
              <a:t> وشبكة </a:t>
            </a:r>
            <a:r>
              <a:rPr lang="ar-IQ" dirty="0" err="1" smtClean="0"/>
              <a:t>التأسيسات</a:t>
            </a:r>
            <a:r>
              <a:rPr lang="ar-IQ" dirty="0" smtClean="0"/>
              <a:t> الكهربائية.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7- واجهة المحل معنونة من مادة جيدة ويفضل من مادة الألمنيوم لسهولة تنظيفها واحتواء أبواب وفتحات عرض للبيع نظامية تحول دون نفاذ الحشرات والغبار </a:t>
            </a:r>
            <a:r>
              <a:rPr lang="ar-IQ" dirty="0" err="1" smtClean="0"/>
              <a:t>الى</a:t>
            </a:r>
            <a:r>
              <a:rPr lang="ar-IQ" dirty="0" smtClean="0"/>
              <a:t> داخل المحل.</a:t>
            </a:r>
          </a:p>
          <a:p>
            <a:pPr>
              <a:buNone/>
            </a:pPr>
            <a:r>
              <a:rPr lang="ar-IQ" dirty="0" smtClean="0"/>
              <a:t>ثالثا:- التهويــــــــة </a:t>
            </a:r>
            <a:r>
              <a:rPr lang="ar-IQ" dirty="0" err="1" smtClean="0"/>
              <a:t>والاضاءة</a:t>
            </a:r>
            <a:r>
              <a:rPr lang="ar-IQ" dirty="0" smtClean="0"/>
              <a:t> :-</a:t>
            </a:r>
          </a:p>
          <a:p>
            <a:pPr>
              <a:buNone/>
            </a:pPr>
            <a:r>
              <a:rPr lang="ar-IQ" dirty="0" smtClean="0"/>
              <a:t>1- يجب أن تتوفر في المحل أجهزة تهوية حديثة جيدة وبحجم تقرره الجهة الصحية المختصة.</a:t>
            </a:r>
          </a:p>
          <a:p>
            <a:pPr>
              <a:buNone/>
            </a:pPr>
            <a:r>
              <a:rPr lang="ar-IQ" dirty="0" smtClean="0"/>
              <a:t>2- توفر </a:t>
            </a:r>
            <a:r>
              <a:rPr lang="ar-IQ" dirty="0" err="1" smtClean="0"/>
              <a:t>اضاءة</a:t>
            </a:r>
            <a:r>
              <a:rPr lang="ar-IQ" dirty="0" smtClean="0"/>
              <a:t> اصطناعية كافية .</a:t>
            </a:r>
          </a:p>
          <a:p>
            <a:pPr>
              <a:buNone/>
            </a:pPr>
            <a:r>
              <a:rPr lang="ar-IQ" dirty="0" smtClean="0"/>
              <a:t>رابعا:- الأجهزة ولوازم العمل:-</a:t>
            </a:r>
          </a:p>
          <a:p>
            <a:pPr>
              <a:buNone/>
            </a:pPr>
            <a:r>
              <a:rPr lang="ar-IQ" dirty="0" smtClean="0"/>
              <a:t>1- تتوفر في المحل الأجهزة والأدوات الحديثة الخاصة بتقطيع </a:t>
            </a:r>
            <a:r>
              <a:rPr lang="ar-IQ" dirty="0" err="1" smtClean="0"/>
              <a:t>واعداد</a:t>
            </a:r>
            <a:r>
              <a:rPr lang="ar-IQ" dirty="0" smtClean="0"/>
              <a:t> اللحوم.</a:t>
            </a:r>
          </a:p>
          <a:p>
            <a:pPr>
              <a:buNone/>
            </a:pPr>
            <a:r>
              <a:rPr lang="ar-IQ" dirty="0" smtClean="0"/>
              <a:t>2- السكاكين والسواطير من مادة غير قابلة للصدأ ونظيفة باستمرار.</a:t>
            </a:r>
          </a:p>
          <a:p>
            <a:pPr>
              <a:buNone/>
            </a:pPr>
            <a:r>
              <a:rPr lang="ar-IQ" dirty="0" smtClean="0"/>
              <a:t>3- توفر المساطب الخشبية ذات السطوح الملساء.</a:t>
            </a:r>
          </a:p>
          <a:p>
            <a:pPr>
              <a:buNone/>
            </a:pP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4- توفر كتلة خشبية صماء لأغراض تكسير اللحوم.</a:t>
            </a:r>
          </a:p>
          <a:p>
            <a:pPr>
              <a:buNone/>
            </a:pPr>
            <a:r>
              <a:rPr lang="ar-IQ" dirty="0" smtClean="0"/>
              <a:t>5- توفر حافظة (</a:t>
            </a:r>
            <a:r>
              <a:rPr lang="ar-IQ" dirty="0" err="1" smtClean="0"/>
              <a:t>كاونتر</a:t>
            </a:r>
            <a:r>
              <a:rPr lang="ar-IQ" dirty="0" smtClean="0"/>
              <a:t>) لحفظ الأدوات ولوازم العمل.</a:t>
            </a:r>
          </a:p>
          <a:p>
            <a:pPr>
              <a:buNone/>
            </a:pPr>
            <a:r>
              <a:rPr lang="ar-IQ" dirty="0" smtClean="0"/>
              <a:t>6- تكون الموازين بحالة جيدة ونظيفة على الدوام.</a:t>
            </a:r>
          </a:p>
          <a:p>
            <a:pPr>
              <a:buNone/>
            </a:pPr>
            <a:r>
              <a:rPr lang="ar-IQ" dirty="0" smtClean="0"/>
              <a:t>خامسا:- </a:t>
            </a:r>
            <a:r>
              <a:rPr lang="ar-IQ" dirty="0" err="1" smtClean="0"/>
              <a:t>اجهزة</a:t>
            </a:r>
            <a:r>
              <a:rPr lang="ar-IQ" dirty="0" smtClean="0"/>
              <a:t> التبريد والتجميد:-</a:t>
            </a:r>
          </a:p>
          <a:p>
            <a:pPr>
              <a:buNone/>
            </a:pPr>
            <a:r>
              <a:rPr lang="ar-IQ" dirty="0" smtClean="0"/>
              <a:t>1- توفر مجمدات كهربائية بعدد كاف .</a:t>
            </a:r>
          </a:p>
          <a:p>
            <a:pPr>
              <a:buNone/>
            </a:pPr>
            <a:r>
              <a:rPr lang="ar-IQ" dirty="0" smtClean="0"/>
              <a:t>2- توفر في المحل عارضة لحوم مبردة.</a:t>
            </a:r>
          </a:p>
          <a:p>
            <a:pPr>
              <a:buNone/>
            </a:pPr>
            <a:r>
              <a:rPr lang="ar-IQ" dirty="0" smtClean="0"/>
              <a:t>3- لا يجوز استعمال الثلاجات الخشبية لحفظ اللحوم.</a:t>
            </a:r>
          </a:p>
          <a:p>
            <a:pPr>
              <a:buNone/>
            </a:pPr>
            <a:r>
              <a:rPr lang="ar-IQ" dirty="0" smtClean="0"/>
              <a:t>سادسا:- </a:t>
            </a:r>
            <a:r>
              <a:rPr lang="ar-IQ" dirty="0" err="1" smtClean="0"/>
              <a:t>اعداد</a:t>
            </a:r>
            <a:r>
              <a:rPr lang="ar-IQ" dirty="0" smtClean="0"/>
              <a:t> وبيع وخزن اللحوم:-</a:t>
            </a:r>
          </a:p>
          <a:p>
            <a:pPr>
              <a:buNone/>
            </a:pPr>
            <a:r>
              <a:rPr lang="ar-IQ" dirty="0" smtClean="0"/>
              <a:t>1- اللحوم المعروضة مختومة بختم المؤسسة العامة للمجازر.</a:t>
            </a:r>
          </a:p>
          <a:p>
            <a:pPr>
              <a:buNone/>
            </a:pPr>
            <a:r>
              <a:rPr lang="ar-IQ" dirty="0" smtClean="0"/>
              <a:t>2- يمنع منعا باتا تعليق اللحوم أو عرضها خارج المحل.</a:t>
            </a:r>
          </a:p>
          <a:p>
            <a:pPr>
              <a:buNone/>
            </a:pPr>
            <a:r>
              <a:rPr lang="ar-IQ" dirty="0" smtClean="0"/>
              <a:t>3- يمنع منعا باتا وضع اللحوم على أرضية المحل.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IQ" dirty="0" smtClean="0"/>
              <a:t>4- يجب نقل اللحوم من مصادر التسويق بواسطة المنشأة العامة للمجازر أو بالسيارات الخاصة المخصصة لذلك.</a:t>
            </a:r>
          </a:p>
          <a:p>
            <a:pPr>
              <a:buNone/>
            </a:pPr>
            <a:r>
              <a:rPr lang="ar-IQ" dirty="0" smtClean="0"/>
              <a:t>5-لا يجوز لف اللحوم المباعة للمستهلكين بواسطة الصحف القديمة أو الأكياس الورقية .</a:t>
            </a:r>
          </a:p>
          <a:p>
            <a:pPr>
              <a:buNone/>
            </a:pPr>
            <a:r>
              <a:rPr lang="ar-IQ" dirty="0" smtClean="0"/>
              <a:t>6- لا يجوز خزن العظام أو فضلات اللحوم غير السليمة من يوم لآخر بل يجب رميها في برميل الأوساخ.</a:t>
            </a:r>
          </a:p>
          <a:p>
            <a:pPr>
              <a:buNone/>
            </a:pPr>
            <a:r>
              <a:rPr lang="ar-IQ" dirty="0" smtClean="0"/>
              <a:t>7- يجب </a:t>
            </a:r>
            <a:r>
              <a:rPr lang="ar-IQ" dirty="0" err="1" smtClean="0"/>
              <a:t>اخبار</a:t>
            </a:r>
            <a:r>
              <a:rPr lang="ar-IQ" dirty="0" smtClean="0"/>
              <a:t> الجهة الصحية المختصة أو ممثلي المنشأة العامة للمجازر عن اللحوم غير الصالحة للاستهلاك البشري , وبخلافه تعتبر اللحوم معروضة للبيع وتحميل صاحب المحل المسؤولية القانونية كاملة .</a:t>
            </a:r>
          </a:p>
          <a:p>
            <a:pPr>
              <a:buNone/>
            </a:pPr>
            <a:r>
              <a:rPr lang="ar-IQ" dirty="0" smtClean="0"/>
              <a:t>8- يفضل تقطيع اللحوم بأوزان مختلفة وتعبئتها بأكياس خاصة ثم حفظها بالعارضات المبردة داخل المجمدات.</a:t>
            </a:r>
          </a:p>
          <a:p>
            <a:pPr>
              <a:buNone/>
            </a:pPr>
            <a:r>
              <a:rPr lang="ar-IQ" dirty="0" smtClean="0"/>
              <a:t>9- يجب عزل منشار تقطيع اللحوم عن باقي مراحل العمل في المحل.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10- يجب أن يكون محل بيع اللحوم معزول وغير متداخل في أسواق بيع المواد الغذائية الاستهلاكية.</a:t>
            </a:r>
          </a:p>
          <a:p>
            <a:pPr>
              <a:buNone/>
            </a:pPr>
            <a:r>
              <a:rPr lang="ar-IQ" dirty="0" smtClean="0"/>
              <a:t>سابعا:- مكافحة الحشرات والقوارض:-</a:t>
            </a:r>
          </a:p>
          <a:p>
            <a:pPr>
              <a:buNone/>
            </a:pPr>
            <a:r>
              <a:rPr lang="ar-IQ" dirty="0" smtClean="0"/>
              <a:t>1- توفير عدد مناسب من الأجهزة لمكافحة الذباب والحشرات (</a:t>
            </a:r>
            <a:r>
              <a:rPr lang="ar-IQ" dirty="0" err="1" smtClean="0"/>
              <a:t>قانصات</a:t>
            </a:r>
            <a:r>
              <a:rPr lang="ar-IQ" dirty="0" smtClean="0"/>
              <a:t>).</a:t>
            </a:r>
          </a:p>
          <a:p>
            <a:pPr>
              <a:buNone/>
            </a:pPr>
            <a:r>
              <a:rPr lang="ar-IQ" dirty="0" smtClean="0"/>
              <a:t>2- يجب أن تكون واجهة المحل محكمة الصنع </a:t>
            </a:r>
            <a:r>
              <a:rPr lang="ar-IQ" dirty="0" err="1" smtClean="0"/>
              <a:t>لاتسمح</a:t>
            </a:r>
            <a:r>
              <a:rPr lang="ar-IQ" dirty="0" smtClean="0"/>
              <a:t> بنفاذ  الحشرات للداخل.</a:t>
            </a:r>
          </a:p>
          <a:p>
            <a:pPr>
              <a:buNone/>
            </a:pPr>
            <a:r>
              <a:rPr lang="ar-IQ" dirty="0" smtClean="0"/>
              <a:t>3- </a:t>
            </a:r>
            <a:r>
              <a:rPr lang="ar-IQ" dirty="0" err="1" smtClean="0"/>
              <a:t>اجراء</a:t>
            </a:r>
            <a:r>
              <a:rPr lang="ar-IQ" dirty="0" smtClean="0"/>
              <a:t> مكافحة سريعة للقوارض حال ظهورها في المحل مع ملاحظة معالجة الشقوق الحاصلة في الأرضية والجدران.</a:t>
            </a:r>
          </a:p>
          <a:p>
            <a:pPr>
              <a:buNone/>
            </a:pPr>
            <a:r>
              <a:rPr lang="ar-IQ" dirty="0" smtClean="0"/>
              <a:t>4- يجب وضع السلك المعدني المشبك على نوافذ المحل.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رابعا:-التسهيلات الصحية :-</a:t>
            </a:r>
          </a:p>
          <a:p>
            <a:pPr>
              <a:buNone/>
            </a:pPr>
            <a:r>
              <a:rPr lang="ar-IQ" dirty="0" smtClean="0"/>
              <a:t>1- يجب أن تتوفر في المحل قسم معزول يحتوي على مغسلة ومرحاض حسبما تقتضيه وتحدده الجهة الصحية المختصة .</a:t>
            </a:r>
          </a:p>
          <a:p>
            <a:pPr>
              <a:buNone/>
            </a:pPr>
            <a:r>
              <a:rPr lang="ar-IQ" dirty="0" smtClean="0"/>
              <a:t>2- جدران القسم مغلفة </a:t>
            </a:r>
            <a:r>
              <a:rPr lang="ar-IQ" dirty="0" err="1" smtClean="0"/>
              <a:t>بالكاشي</a:t>
            </a:r>
            <a:r>
              <a:rPr lang="ar-IQ" dirty="0" smtClean="0"/>
              <a:t> </a:t>
            </a:r>
            <a:r>
              <a:rPr lang="ar-IQ" dirty="0" err="1" smtClean="0"/>
              <a:t>الفرفوري</a:t>
            </a:r>
            <a:r>
              <a:rPr lang="ar-IQ" dirty="0" smtClean="0"/>
              <a:t> الأبيض.</a:t>
            </a:r>
          </a:p>
          <a:p>
            <a:pPr>
              <a:buNone/>
            </a:pPr>
            <a:r>
              <a:rPr lang="ar-IQ" dirty="0" smtClean="0"/>
              <a:t>3- مجاري المرافق والمغسلة متصلة بأحكام مع المجاري العامة .</a:t>
            </a:r>
          </a:p>
          <a:p>
            <a:pPr>
              <a:buNone/>
            </a:pPr>
            <a:r>
              <a:rPr lang="ar-IQ" dirty="0" smtClean="0"/>
              <a:t>4- المرحاض مجهزة </a:t>
            </a:r>
            <a:r>
              <a:rPr lang="ar-IQ" smtClean="0"/>
              <a:t>بجهاز دفع مائي.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</TotalTime>
  <Words>630</Words>
  <Application>Microsoft Office PowerPoint</Application>
  <PresentationFormat>عرض على الشاشة (3:4)‏</PresentationFormat>
  <Paragraphs>54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ذروة</vt:lpstr>
      <vt:lpstr>المعهد التقني / السماوة قسم تقنيات صحة المجتمع السنة الثانية</vt:lpstr>
      <vt:lpstr>الشروط والمواصفات الصحية الواجب توافرها  في محلات بيع اللحوم والأسماك</vt:lpstr>
      <vt:lpstr>ثانيا :- البناية:-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المعهد التقني / السماوة قسم تقنيات صحة المجتمع السنة الثانية</dc:title>
  <dc:creator>LC</dc:creator>
  <cp:lastModifiedBy>LC</cp:lastModifiedBy>
  <cp:revision>18</cp:revision>
  <dcterms:created xsi:type="dcterms:W3CDTF">2018-11-28T18:52:55Z</dcterms:created>
  <dcterms:modified xsi:type="dcterms:W3CDTF">2019-01-06T09:55:55Z</dcterms:modified>
</cp:coreProperties>
</file>