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B87BF7-F4B6-49BE-9556-63A611AD7A4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36442FA9-B2E6-440C-B384-3C7EA586AEB1}">
      <dgm:prSet phldrT="[نص]" custT="1"/>
      <dgm:spPr/>
      <dgm:t>
        <a:bodyPr/>
        <a:lstStyle/>
        <a:p>
          <a:pPr rtl="1"/>
          <a:r>
            <a:rPr lang="ar-IQ" sz="2000" b="1" dirty="0" smtClean="0"/>
            <a:t>المواد الهندسية </a:t>
          </a:r>
          <a:endParaRPr lang="ar-IQ" sz="2000" b="1" dirty="0"/>
        </a:p>
      </dgm:t>
    </dgm:pt>
    <dgm:pt modelId="{36C888D3-B9B0-4B9B-B3A8-824F12347156}" type="parTrans" cxnId="{E611C5AF-D5A9-4597-B59F-40E10CAC88D1}">
      <dgm:prSet/>
      <dgm:spPr/>
      <dgm:t>
        <a:bodyPr/>
        <a:lstStyle/>
        <a:p>
          <a:pPr rtl="1"/>
          <a:endParaRPr lang="ar-IQ"/>
        </a:p>
      </dgm:t>
    </dgm:pt>
    <dgm:pt modelId="{8558ED2A-2BAA-4745-ACCE-E94C03F996A0}" type="sibTrans" cxnId="{E611C5AF-D5A9-4597-B59F-40E10CAC88D1}">
      <dgm:prSet/>
      <dgm:spPr/>
      <dgm:t>
        <a:bodyPr/>
        <a:lstStyle/>
        <a:p>
          <a:pPr rtl="1"/>
          <a:endParaRPr lang="ar-IQ"/>
        </a:p>
      </dgm:t>
    </dgm:pt>
    <dgm:pt modelId="{B846A189-7E91-4887-85DC-06E1E40583CE}">
      <dgm:prSet phldrT="[نص]" custT="1"/>
      <dgm:spPr/>
      <dgm:t>
        <a:bodyPr/>
        <a:lstStyle/>
        <a:p>
          <a:pPr rtl="1"/>
          <a:r>
            <a:rPr lang="ar-IQ" sz="2400" b="1" dirty="0" smtClean="0"/>
            <a:t>مواد مولدة للطاقة </a:t>
          </a:r>
          <a:endParaRPr lang="ar-IQ" sz="2400" b="1" dirty="0"/>
        </a:p>
      </dgm:t>
    </dgm:pt>
    <dgm:pt modelId="{F785BE25-4E2F-471F-AE8A-4B33B6680B3F}" type="parTrans" cxnId="{A6B82A3D-AD79-4250-8BB5-0DECF626CC50}">
      <dgm:prSet/>
      <dgm:spPr/>
      <dgm:t>
        <a:bodyPr/>
        <a:lstStyle/>
        <a:p>
          <a:pPr rtl="1"/>
          <a:endParaRPr lang="ar-IQ"/>
        </a:p>
      </dgm:t>
    </dgm:pt>
    <dgm:pt modelId="{41263B98-2E0A-4C6D-BEDA-83DD927023AD}" type="sibTrans" cxnId="{A6B82A3D-AD79-4250-8BB5-0DECF626CC50}">
      <dgm:prSet/>
      <dgm:spPr/>
      <dgm:t>
        <a:bodyPr/>
        <a:lstStyle/>
        <a:p>
          <a:pPr rtl="1"/>
          <a:endParaRPr lang="ar-IQ"/>
        </a:p>
      </dgm:t>
    </dgm:pt>
    <dgm:pt modelId="{E9178D02-1F60-447E-BAE6-E2A3C050BB83}">
      <dgm:prSet phldrT="[نص]"/>
      <dgm:spPr/>
      <dgm:t>
        <a:bodyPr/>
        <a:lstStyle/>
        <a:p>
          <a:pPr rtl="1"/>
          <a:r>
            <a:rPr lang="ar-IQ" b="1" dirty="0" smtClean="0"/>
            <a:t>*ماء </a:t>
          </a:r>
        </a:p>
        <a:p>
          <a:pPr rtl="1"/>
          <a:r>
            <a:rPr lang="ar-IQ" b="1" dirty="0" smtClean="0"/>
            <a:t>* وقود </a:t>
          </a:r>
        </a:p>
        <a:p>
          <a:pPr rtl="1"/>
          <a:r>
            <a:rPr lang="ar-IQ" b="1" dirty="0" smtClean="0"/>
            <a:t>* مواد الطاقة الذرية </a:t>
          </a:r>
          <a:endParaRPr lang="ar-IQ" b="1" dirty="0"/>
        </a:p>
      </dgm:t>
    </dgm:pt>
    <dgm:pt modelId="{2489F902-1BFA-4FCD-989A-36865439DAF9}" type="parTrans" cxnId="{9D58A916-ED9B-4E93-A7BB-86A1ED0F081F}">
      <dgm:prSet/>
      <dgm:spPr/>
      <dgm:t>
        <a:bodyPr/>
        <a:lstStyle/>
        <a:p>
          <a:pPr rtl="1"/>
          <a:endParaRPr lang="ar-IQ"/>
        </a:p>
      </dgm:t>
    </dgm:pt>
    <dgm:pt modelId="{DFE60506-E3C5-4FD6-A737-58FC5FF48B7A}" type="sibTrans" cxnId="{9D58A916-ED9B-4E93-A7BB-86A1ED0F081F}">
      <dgm:prSet/>
      <dgm:spPr/>
      <dgm:t>
        <a:bodyPr/>
        <a:lstStyle/>
        <a:p>
          <a:pPr rtl="1"/>
          <a:endParaRPr lang="ar-IQ"/>
        </a:p>
      </dgm:t>
    </dgm:pt>
    <dgm:pt modelId="{518203E8-E30E-41FF-AC5C-35A4FD67A31F}">
      <dgm:prSet phldrT="[نص]" custT="1"/>
      <dgm:spPr/>
      <dgm:t>
        <a:bodyPr/>
        <a:lstStyle/>
        <a:p>
          <a:pPr rtl="1"/>
          <a:r>
            <a:rPr lang="ar-IQ" sz="2400" b="1" dirty="0" smtClean="0"/>
            <a:t>مواد معدنية </a:t>
          </a:r>
          <a:endParaRPr lang="ar-IQ" sz="2400" b="1" dirty="0"/>
        </a:p>
      </dgm:t>
    </dgm:pt>
    <dgm:pt modelId="{D43BAF4E-987E-4639-9B87-2528A56F9318}" type="parTrans" cxnId="{3856A4D5-84E2-4CDD-A27F-6DBBBE8086F3}">
      <dgm:prSet/>
      <dgm:spPr/>
      <dgm:t>
        <a:bodyPr/>
        <a:lstStyle/>
        <a:p>
          <a:pPr rtl="1"/>
          <a:endParaRPr lang="ar-IQ"/>
        </a:p>
      </dgm:t>
    </dgm:pt>
    <dgm:pt modelId="{76D3B8ED-6146-4C61-B2FE-D06DFBD2DA23}" type="sibTrans" cxnId="{3856A4D5-84E2-4CDD-A27F-6DBBBE8086F3}">
      <dgm:prSet/>
      <dgm:spPr/>
      <dgm:t>
        <a:bodyPr/>
        <a:lstStyle/>
        <a:p>
          <a:pPr rtl="1"/>
          <a:endParaRPr lang="ar-IQ"/>
        </a:p>
      </dgm:t>
    </dgm:pt>
    <dgm:pt modelId="{7693FF71-67F2-4FD2-98F9-5ED9FC1A87E8}">
      <dgm:prSet phldrT="[نص]" custT="1"/>
      <dgm:spPr/>
      <dgm:t>
        <a:bodyPr/>
        <a:lstStyle/>
        <a:p>
          <a:pPr rtl="1"/>
          <a:r>
            <a:rPr lang="ar-IQ" sz="1400" b="1" dirty="0" smtClean="0"/>
            <a:t>معادن غير حديدية </a:t>
          </a:r>
        </a:p>
        <a:p>
          <a:pPr rtl="1"/>
          <a:r>
            <a:rPr lang="ar-IQ" sz="1400" b="1" dirty="0" smtClean="0"/>
            <a:t>* ثقيل ( نحاس , نيكل )</a:t>
          </a:r>
        </a:p>
        <a:p>
          <a:pPr rtl="1"/>
          <a:r>
            <a:rPr lang="ar-IQ" sz="1400" b="1" dirty="0" smtClean="0"/>
            <a:t>* خفيف ( الالمنيوم , مغنيسيوم ) </a:t>
          </a:r>
        </a:p>
        <a:p>
          <a:pPr rtl="1"/>
          <a:r>
            <a:rPr lang="ar-IQ" sz="1400" b="1" dirty="0" smtClean="0"/>
            <a:t>* طري ( رصاص , قصدير )</a:t>
          </a:r>
          <a:endParaRPr lang="ar-IQ" sz="1400" b="1" dirty="0"/>
        </a:p>
      </dgm:t>
    </dgm:pt>
    <dgm:pt modelId="{5EBC1288-1C80-49A4-B158-DE431BD6502A}" type="parTrans" cxnId="{F3A55DE4-15B5-4DF6-B411-5D18A87EF5F9}">
      <dgm:prSet/>
      <dgm:spPr/>
      <dgm:t>
        <a:bodyPr/>
        <a:lstStyle/>
        <a:p>
          <a:pPr rtl="1"/>
          <a:endParaRPr lang="ar-IQ"/>
        </a:p>
      </dgm:t>
    </dgm:pt>
    <dgm:pt modelId="{C6C0B908-610C-4B29-8A6C-D6B2B2BF3821}" type="sibTrans" cxnId="{F3A55DE4-15B5-4DF6-B411-5D18A87EF5F9}">
      <dgm:prSet/>
      <dgm:spPr/>
      <dgm:t>
        <a:bodyPr/>
        <a:lstStyle/>
        <a:p>
          <a:pPr rtl="1"/>
          <a:endParaRPr lang="ar-IQ"/>
        </a:p>
      </dgm:t>
    </dgm:pt>
    <dgm:pt modelId="{98C84F8D-77A4-4EF0-ADBC-47E8970ECEDB}">
      <dgm:prSet custT="1"/>
      <dgm:spPr/>
      <dgm:t>
        <a:bodyPr/>
        <a:lstStyle/>
        <a:p>
          <a:pPr rtl="1"/>
          <a:r>
            <a:rPr lang="ar-IQ" sz="2400" b="1" dirty="0" smtClean="0"/>
            <a:t>مواد غير معدنية </a:t>
          </a:r>
          <a:endParaRPr lang="ar-IQ" sz="2400" b="1" dirty="0"/>
        </a:p>
      </dgm:t>
    </dgm:pt>
    <dgm:pt modelId="{865E754C-6FEC-4886-8FE9-97EE606416A5}" type="parTrans" cxnId="{BC4C625E-3BEA-467D-9C43-C6053FDF4B13}">
      <dgm:prSet/>
      <dgm:spPr/>
      <dgm:t>
        <a:bodyPr/>
        <a:lstStyle/>
        <a:p>
          <a:pPr rtl="1"/>
          <a:endParaRPr lang="ar-IQ"/>
        </a:p>
      </dgm:t>
    </dgm:pt>
    <dgm:pt modelId="{8958F1A3-931B-44F4-80BA-A0F1DFCF6518}" type="sibTrans" cxnId="{BC4C625E-3BEA-467D-9C43-C6053FDF4B13}">
      <dgm:prSet/>
      <dgm:spPr/>
      <dgm:t>
        <a:bodyPr/>
        <a:lstStyle/>
        <a:p>
          <a:pPr rtl="1"/>
          <a:endParaRPr lang="ar-IQ"/>
        </a:p>
      </dgm:t>
    </dgm:pt>
    <dgm:pt modelId="{4320F25A-18C7-4152-A168-02946FEC950F}">
      <dgm:prSet custT="1"/>
      <dgm:spPr/>
      <dgm:t>
        <a:bodyPr/>
        <a:lstStyle/>
        <a:p>
          <a:pPr rtl="1"/>
          <a:r>
            <a:rPr lang="ar-IQ" sz="1400" b="1" dirty="0" smtClean="0"/>
            <a:t>معادن حديدية </a:t>
          </a:r>
        </a:p>
        <a:p>
          <a:pPr rtl="1"/>
          <a:r>
            <a:rPr lang="ar-IQ" sz="1400" b="1" dirty="0" smtClean="0"/>
            <a:t>* الصلب .</a:t>
          </a:r>
        </a:p>
        <a:p>
          <a:pPr rtl="1"/>
          <a:r>
            <a:rPr lang="ar-IQ" sz="1400" b="1" dirty="0" smtClean="0"/>
            <a:t>* حديد المطاوع والزهر </a:t>
          </a:r>
          <a:endParaRPr lang="ar-IQ" sz="1400" b="1" dirty="0"/>
        </a:p>
      </dgm:t>
    </dgm:pt>
    <dgm:pt modelId="{3ADC3BB6-1CF9-4648-8483-0F1B02E27B23}" type="parTrans" cxnId="{2309801B-382D-4597-BC40-366AAD1E8ECB}">
      <dgm:prSet/>
      <dgm:spPr/>
      <dgm:t>
        <a:bodyPr/>
        <a:lstStyle/>
        <a:p>
          <a:pPr rtl="1"/>
          <a:endParaRPr lang="ar-IQ"/>
        </a:p>
      </dgm:t>
    </dgm:pt>
    <dgm:pt modelId="{8FEFB9B8-9EE5-4152-8637-39AE6FB3C7D2}" type="sibTrans" cxnId="{2309801B-382D-4597-BC40-366AAD1E8ECB}">
      <dgm:prSet/>
      <dgm:spPr/>
      <dgm:t>
        <a:bodyPr/>
        <a:lstStyle/>
        <a:p>
          <a:pPr rtl="1"/>
          <a:endParaRPr lang="ar-IQ"/>
        </a:p>
      </dgm:t>
    </dgm:pt>
    <dgm:pt modelId="{57D7C8E5-5FAB-4FDD-B5CE-31DF87835877}">
      <dgm:prSet/>
      <dgm:spPr/>
      <dgm:t>
        <a:bodyPr/>
        <a:lstStyle/>
        <a:p>
          <a:pPr rtl="1"/>
          <a:r>
            <a:rPr lang="ar-IQ" b="1" dirty="0" smtClean="0"/>
            <a:t>مواد متنوعة </a:t>
          </a:r>
        </a:p>
        <a:p>
          <a:pPr rtl="1"/>
          <a:r>
            <a:rPr lang="ar-IQ" b="1" dirty="0" smtClean="0"/>
            <a:t>(بلاستك , مطاط , زجاج , اصباغ ) </a:t>
          </a:r>
          <a:endParaRPr lang="ar-IQ" b="1" dirty="0"/>
        </a:p>
      </dgm:t>
    </dgm:pt>
    <dgm:pt modelId="{970C0E61-F391-4C3B-B89A-8764C0821F33}" type="parTrans" cxnId="{F0CC9383-AEEE-4AE1-8F54-31BCD1C43B56}">
      <dgm:prSet/>
      <dgm:spPr/>
      <dgm:t>
        <a:bodyPr/>
        <a:lstStyle/>
        <a:p>
          <a:pPr rtl="1"/>
          <a:endParaRPr lang="ar-IQ"/>
        </a:p>
      </dgm:t>
    </dgm:pt>
    <dgm:pt modelId="{8E1DCE67-C732-4899-A2F1-F3B8B30C2445}" type="sibTrans" cxnId="{F0CC9383-AEEE-4AE1-8F54-31BCD1C43B56}">
      <dgm:prSet/>
      <dgm:spPr/>
      <dgm:t>
        <a:bodyPr/>
        <a:lstStyle/>
        <a:p>
          <a:pPr rtl="1"/>
          <a:endParaRPr lang="ar-IQ"/>
        </a:p>
      </dgm:t>
    </dgm:pt>
    <dgm:pt modelId="{30F479C3-DB70-48F8-8E4E-7AFB34CC5E59}">
      <dgm:prSet custT="1"/>
      <dgm:spPr/>
      <dgm:t>
        <a:bodyPr/>
        <a:lstStyle/>
        <a:p>
          <a:pPr rtl="1"/>
          <a:r>
            <a:rPr lang="ar-IQ" sz="1400" b="1" dirty="0" smtClean="0"/>
            <a:t>مواد البناء </a:t>
          </a:r>
        </a:p>
        <a:p>
          <a:pPr rtl="1"/>
          <a:r>
            <a:rPr lang="ar-IQ" sz="1400" b="1" dirty="0" smtClean="0"/>
            <a:t>* الاحجار , الطابوق </a:t>
          </a:r>
        </a:p>
        <a:p>
          <a:pPr rtl="1"/>
          <a:r>
            <a:rPr lang="ar-IQ" sz="1400" b="1" dirty="0" smtClean="0"/>
            <a:t>* الاخشاب والسمنت والركام </a:t>
          </a:r>
        </a:p>
        <a:p>
          <a:pPr rtl="1"/>
          <a:r>
            <a:rPr lang="ar-IQ" sz="1400" b="1" dirty="0" smtClean="0"/>
            <a:t>* الجير والجبس </a:t>
          </a:r>
          <a:endParaRPr lang="ar-IQ" sz="1400" b="1" dirty="0"/>
        </a:p>
      </dgm:t>
    </dgm:pt>
    <dgm:pt modelId="{57498111-C580-4103-B1CB-CD58E89CCE5B}" type="parTrans" cxnId="{67475D68-DD1F-4FF4-A801-1D523072C02F}">
      <dgm:prSet/>
      <dgm:spPr/>
      <dgm:t>
        <a:bodyPr/>
        <a:lstStyle/>
        <a:p>
          <a:pPr rtl="1"/>
          <a:endParaRPr lang="ar-IQ"/>
        </a:p>
      </dgm:t>
    </dgm:pt>
    <dgm:pt modelId="{D9D1B326-023B-46CC-A604-17A164EFA895}" type="sibTrans" cxnId="{67475D68-DD1F-4FF4-A801-1D523072C02F}">
      <dgm:prSet/>
      <dgm:spPr/>
      <dgm:t>
        <a:bodyPr/>
        <a:lstStyle/>
        <a:p>
          <a:pPr rtl="1"/>
          <a:endParaRPr lang="ar-IQ"/>
        </a:p>
      </dgm:t>
    </dgm:pt>
    <dgm:pt modelId="{2AB4767D-65DC-4556-AA17-56B2705851AB}" type="pres">
      <dgm:prSet presAssocID="{F9B87BF7-F4B6-49BE-9556-63A611AD7A4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IQ"/>
        </a:p>
      </dgm:t>
    </dgm:pt>
    <dgm:pt modelId="{0D486EFC-B97E-484E-A4C9-E4B56A9CE2F5}" type="pres">
      <dgm:prSet presAssocID="{36442FA9-B2E6-440C-B384-3C7EA586AEB1}" presName="hierRoot1" presStyleCnt="0"/>
      <dgm:spPr/>
    </dgm:pt>
    <dgm:pt modelId="{C8563129-6E76-4BF4-98B1-7BF99A9A1FE4}" type="pres">
      <dgm:prSet presAssocID="{36442FA9-B2E6-440C-B384-3C7EA586AEB1}" presName="composite" presStyleCnt="0"/>
      <dgm:spPr/>
    </dgm:pt>
    <dgm:pt modelId="{39378E09-D74E-444A-9B91-E05406103665}" type="pres">
      <dgm:prSet presAssocID="{36442FA9-B2E6-440C-B384-3C7EA586AEB1}" presName="background" presStyleLbl="node0" presStyleIdx="0" presStyleCnt="1"/>
      <dgm:spPr/>
    </dgm:pt>
    <dgm:pt modelId="{A64F4B6A-8A8C-4D2E-A25D-C45F928C3DB2}" type="pres">
      <dgm:prSet presAssocID="{36442FA9-B2E6-440C-B384-3C7EA586AEB1}" presName="text" presStyleLbl="fgAcc0" presStyleIdx="0" presStyleCnt="1" custScaleX="254878" custScaleY="140678" custLinFactNeighborX="-1231" custLinFactNeighborY="15908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3CF94238-323C-45AF-B91E-4F90AA1F229D}" type="pres">
      <dgm:prSet presAssocID="{36442FA9-B2E6-440C-B384-3C7EA586AEB1}" presName="hierChild2" presStyleCnt="0"/>
      <dgm:spPr/>
    </dgm:pt>
    <dgm:pt modelId="{E0EFFA35-BEC7-4209-8860-38F4C62B150B}" type="pres">
      <dgm:prSet presAssocID="{F785BE25-4E2F-471F-AE8A-4B33B6680B3F}" presName="Name10" presStyleLbl="parChTrans1D2" presStyleIdx="0" presStyleCnt="3"/>
      <dgm:spPr/>
      <dgm:t>
        <a:bodyPr/>
        <a:lstStyle/>
        <a:p>
          <a:pPr rtl="1"/>
          <a:endParaRPr lang="ar-IQ"/>
        </a:p>
      </dgm:t>
    </dgm:pt>
    <dgm:pt modelId="{4E67D269-7EB3-45D8-A93B-C686EC389A7F}" type="pres">
      <dgm:prSet presAssocID="{B846A189-7E91-4887-85DC-06E1E40583CE}" presName="hierRoot2" presStyleCnt="0"/>
      <dgm:spPr/>
    </dgm:pt>
    <dgm:pt modelId="{A846A7B1-4A1F-434F-BCD4-F419FA9056DC}" type="pres">
      <dgm:prSet presAssocID="{B846A189-7E91-4887-85DC-06E1E40583CE}" presName="composite2" presStyleCnt="0"/>
      <dgm:spPr/>
    </dgm:pt>
    <dgm:pt modelId="{E3FB3FA6-CEAF-4F25-88AA-E6CA48CAA0BC}" type="pres">
      <dgm:prSet presAssocID="{B846A189-7E91-4887-85DC-06E1E40583CE}" presName="background2" presStyleLbl="node2" presStyleIdx="0" presStyleCnt="3"/>
      <dgm:spPr/>
    </dgm:pt>
    <dgm:pt modelId="{4C59B33E-84B6-415E-9690-9C9425E5E84B}" type="pres">
      <dgm:prSet presAssocID="{B846A189-7E91-4887-85DC-06E1E40583CE}" presName="text2" presStyleLbl="fgAcc2" presStyleIdx="0" presStyleCnt="3" custScaleX="216303" custLinFactNeighborX="14622" custLinFactNeighborY="-561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4F0FDE0E-0950-4F71-ACAC-C717DDAF7923}" type="pres">
      <dgm:prSet presAssocID="{B846A189-7E91-4887-85DC-06E1E40583CE}" presName="hierChild3" presStyleCnt="0"/>
      <dgm:spPr/>
    </dgm:pt>
    <dgm:pt modelId="{C2A7A033-91A0-4CE8-A0CD-1D5961BB36CA}" type="pres">
      <dgm:prSet presAssocID="{2489F902-1BFA-4FCD-989A-36865439DAF9}" presName="Name17" presStyleLbl="parChTrans1D3" presStyleIdx="0" presStyleCnt="5"/>
      <dgm:spPr/>
      <dgm:t>
        <a:bodyPr/>
        <a:lstStyle/>
        <a:p>
          <a:pPr rtl="1"/>
          <a:endParaRPr lang="ar-IQ"/>
        </a:p>
      </dgm:t>
    </dgm:pt>
    <dgm:pt modelId="{FFF97849-F9D7-4DDB-BCFF-3A0A4414C883}" type="pres">
      <dgm:prSet presAssocID="{E9178D02-1F60-447E-BAE6-E2A3C050BB83}" presName="hierRoot3" presStyleCnt="0"/>
      <dgm:spPr/>
    </dgm:pt>
    <dgm:pt modelId="{8805BBD3-BEC5-4CDE-8DB5-3AB526D9A036}" type="pres">
      <dgm:prSet presAssocID="{E9178D02-1F60-447E-BAE6-E2A3C050BB83}" presName="composite3" presStyleCnt="0"/>
      <dgm:spPr/>
    </dgm:pt>
    <dgm:pt modelId="{0CFEC934-CE92-47AB-99A1-050954FB6C20}" type="pres">
      <dgm:prSet presAssocID="{E9178D02-1F60-447E-BAE6-E2A3C050BB83}" presName="background3" presStyleLbl="node3" presStyleIdx="0" presStyleCnt="5"/>
      <dgm:spPr/>
    </dgm:pt>
    <dgm:pt modelId="{9E961521-616E-44D7-98EC-70C53F5BBB4B}" type="pres">
      <dgm:prSet presAssocID="{E9178D02-1F60-447E-BAE6-E2A3C050BB83}" presName="text3" presStyleLbl="fgAcc3" presStyleIdx="0" presStyleCnt="5" custScaleX="168984" custScaleY="261630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3B757F97-5831-4204-8F5D-AA70A34824DB}" type="pres">
      <dgm:prSet presAssocID="{E9178D02-1F60-447E-BAE6-E2A3C050BB83}" presName="hierChild4" presStyleCnt="0"/>
      <dgm:spPr/>
    </dgm:pt>
    <dgm:pt modelId="{9516FF40-4D97-4E62-9138-104A89C70DDC}" type="pres">
      <dgm:prSet presAssocID="{865E754C-6FEC-4886-8FE9-97EE606416A5}" presName="Name10" presStyleLbl="parChTrans1D2" presStyleIdx="1" presStyleCnt="3"/>
      <dgm:spPr/>
      <dgm:t>
        <a:bodyPr/>
        <a:lstStyle/>
        <a:p>
          <a:pPr rtl="1"/>
          <a:endParaRPr lang="ar-IQ"/>
        </a:p>
      </dgm:t>
    </dgm:pt>
    <dgm:pt modelId="{EC5F72D4-BAC9-49E9-B8C6-E7E4E201928A}" type="pres">
      <dgm:prSet presAssocID="{98C84F8D-77A4-4EF0-ADBC-47E8970ECEDB}" presName="hierRoot2" presStyleCnt="0"/>
      <dgm:spPr/>
    </dgm:pt>
    <dgm:pt modelId="{6F070663-DA81-452B-B053-2CE74D812F9E}" type="pres">
      <dgm:prSet presAssocID="{98C84F8D-77A4-4EF0-ADBC-47E8970ECEDB}" presName="composite2" presStyleCnt="0"/>
      <dgm:spPr/>
    </dgm:pt>
    <dgm:pt modelId="{9127057E-A4E5-4F43-A9D9-F1EB370242A9}" type="pres">
      <dgm:prSet presAssocID="{98C84F8D-77A4-4EF0-ADBC-47E8970ECEDB}" presName="background2" presStyleLbl="node2" presStyleIdx="1" presStyleCnt="3"/>
      <dgm:spPr/>
    </dgm:pt>
    <dgm:pt modelId="{6B47B2A6-59A2-4017-8183-A9EFD338A267}" type="pres">
      <dgm:prSet presAssocID="{98C84F8D-77A4-4EF0-ADBC-47E8970ECEDB}" presName="text2" presStyleLbl="fgAcc2" presStyleIdx="1" presStyleCnt="3" custScaleX="232054" custLinFactNeighborX="30295" custLinFactNeighborY="-561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FE036162-1DC4-467D-BC6E-F2245216FA7B}" type="pres">
      <dgm:prSet presAssocID="{98C84F8D-77A4-4EF0-ADBC-47E8970ECEDB}" presName="hierChild3" presStyleCnt="0"/>
      <dgm:spPr/>
    </dgm:pt>
    <dgm:pt modelId="{3F91A694-1F30-45C0-95FA-FD9F5824B832}" type="pres">
      <dgm:prSet presAssocID="{970C0E61-F391-4C3B-B89A-8764C0821F33}" presName="Name17" presStyleLbl="parChTrans1D3" presStyleIdx="1" presStyleCnt="5"/>
      <dgm:spPr/>
      <dgm:t>
        <a:bodyPr/>
        <a:lstStyle/>
        <a:p>
          <a:pPr rtl="1"/>
          <a:endParaRPr lang="ar-IQ"/>
        </a:p>
      </dgm:t>
    </dgm:pt>
    <dgm:pt modelId="{9630A904-24D1-476D-93CB-4E7ED68D2743}" type="pres">
      <dgm:prSet presAssocID="{57D7C8E5-5FAB-4FDD-B5CE-31DF87835877}" presName="hierRoot3" presStyleCnt="0"/>
      <dgm:spPr/>
    </dgm:pt>
    <dgm:pt modelId="{12D2BA0B-324F-460E-B166-1A462CFF92D7}" type="pres">
      <dgm:prSet presAssocID="{57D7C8E5-5FAB-4FDD-B5CE-31DF87835877}" presName="composite3" presStyleCnt="0"/>
      <dgm:spPr/>
    </dgm:pt>
    <dgm:pt modelId="{1CE1C55C-A61C-464E-9E83-E8A002DA6ECC}" type="pres">
      <dgm:prSet presAssocID="{57D7C8E5-5FAB-4FDD-B5CE-31DF87835877}" presName="background3" presStyleLbl="node3" presStyleIdx="1" presStyleCnt="5"/>
      <dgm:spPr/>
    </dgm:pt>
    <dgm:pt modelId="{857A9FBB-E75E-42A6-B012-93C4A7F738CB}" type="pres">
      <dgm:prSet presAssocID="{57D7C8E5-5FAB-4FDD-B5CE-31DF87835877}" presName="text3" presStyleLbl="fgAcc3" presStyleIdx="1" presStyleCnt="5" custScaleX="118455" custScaleY="250887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A6548D9A-6155-4EE9-BF8F-D4D5F3C6F109}" type="pres">
      <dgm:prSet presAssocID="{57D7C8E5-5FAB-4FDD-B5CE-31DF87835877}" presName="hierChild4" presStyleCnt="0"/>
      <dgm:spPr/>
    </dgm:pt>
    <dgm:pt modelId="{44B82ACB-647D-4B2E-97B3-6B8C517A8278}" type="pres">
      <dgm:prSet presAssocID="{57498111-C580-4103-B1CB-CD58E89CCE5B}" presName="Name17" presStyleLbl="parChTrans1D3" presStyleIdx="2" presStyleCnt="5"/>
      <dgm:spPr/>
      <dgm:t>
        <a:bodyPr/>
        <a:lstStyle/>
        <a:p>
          <a:pPr rtl="1"/>
          <a:endParaRPr lang="ar-IQ"/>
        </a:p>
      </dgm:t>
    </dgm:pt>
    <dgm:pt modelId="{05D55AD0-532A-4D90-ADE4-3992A6180814}" type="pres">
      <dgm:prSet presAssocID="{30F479C3-DB70-48F8-8E4E-7AFB34CC5E59}" presName="hierRoot3" presStyleCnt="0"/>
      <dgm:spPr/>
    </dgm:pt>
    <dgm:pt modelId="{4B7808CD-6905-46AF-9A22-F824E68749A5}" type="pres">
      <dgm:prSet presAssocID="{30F479C3-DB70-48F8-8E4E-7AFB34CC5E59}" presName="composite3" presStyleCnt="0"/>
      <dgm:spPr/>
    </dgm:pt>
    <dgm:pt modelId="{A90E5896-AB8F-4D27-99B9-43F635B4EA7B}" type="pres">
      <dgm:prSet presAssocID="{30F479C3-DB70-48F8-8E4E-7AFB34CC5E59}" presName="background3" presStyleLbl="node3" presStyleIdx="2" presStyleCnt="5"/>
      <dgm:spPr/>
    </dgm:pt>
    <dgm:pt modelId="{DA96C7CD-8873-407C-B603-C35AD3D35D52}" type="pres">
      <dgm:prSet presAssocID="{30F479C3-DB70-48F8-8E4E-7AFB34CC5E59}" presName="text3" presStyleLbl="fgAcc3" presStyleIdx="2" presStyleCnt="5" custScaleX="137079" custScaleY="250887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B5164381-CEFA-43C0-A73C-66DB25774323}" type="pres">
      <dgm:prSet presAssocID="{30F479C3-DB70-48F8-8E4E-7AFB34CC5E59}" presName="hierChild4" presStyleCnt="0"/>
      <dgm:spPr/>
    </dgm:pt>
    <dgm:pt modelId="{E4C14FA4-969A-471D-BE72-DC929D87186B}" type="pres">
      <dgm:prSet presAssocID="{D43BAF4E-987E-4639-9B87-2528A56F9318}" presName="Name10" presStyleLbl="parChTrans1D2" presStyleIdx="2" presStyleCnt="3"/>
      <dgm:spPr/>
      <dgm:t>
        <a:bodyPr/>
        <a:lstStyle/>
        <a:p>
          <a:pPr rtl="1"/>
          <a:endParaRPr lang="ar-IQ"/>
        </a:p>
      </dgm:t>
    </dgm:pt>
    <dgm:pt modelId="{D671DD09-957F-49E5-99FC-670085A727A2}" type="pres">
      <dgm:prSet presAssocID="{518203E8-E30E-41FF-AC5C-35A4FD67A31F}" presName="hierRoot2" presStyleCnt="0"/>
      <dgm:spPr/>
    </dgm:pt>
    <dgm:pt modelId="{56EF8745-4F5D-43EB-BE46-C57B7F7818CD}" type="pres">
      <dgm:prSet presAssocID="{518203E8-E30E-41FF-AC5C-35A4FD67A31F}" presName="composite2" presStyleCnt="0"/>
      <dgm:spPr/>
    </dgm:pt>
    <dgm:pt modelId="{2C7A181F-22E0-46DB-8671-567D6AE720C3}" type="pres">
      <dgm:prSet presAssocID="{518203E8-E30E-41FF-AC5C-35A4FD67A31F}" presName="background2" presStyleLbl="node2" presStyleIdx="2" presStyleCnt="3"/>
      <dgm:spPr/>
    </dgm:pt>
    <dgm:pt modelId="{D1E8A7DA-76F1-4C28-96A2-3BBA36F4B554}" type="pres">
      <dgm:prSet presAssocID="{518203E8-E30E-41FF-AC5C-35A4FD67A31F}" presName="text2" presStyleLbl="fgAcc2" presStyleIdx="2" presStyleCnt="3" custScaleX="180521" custScaleY="94933" custLinFactNeighborX="-4262" custLinFactNeighborY="-10695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8582B798-6BB0-4C5E-9046-37DF53F66616}" type="pres">
      <dgm:prSet presAssocID="{518203E8-E30E-41FF-AC5C-35A4FD67A31F}" presName="hierChild3" presStyleCnt="0"/>
      <dgm:spPr/>
    </dgm:pt>
    <dgm:pt modelId="{597365C5-CD9D-48CB-8C13-DB6F3CEEB319}" type="pres">
      <dgm:prSet presAssocID="{5EBC1288-1C80-49A4-B158-DE431BD6502A}" presName="Name17" presStyleLbl="parChTrans1D3" presStyleIdx="3" presStyleCnt="5"/>
      <dgm:spPr/>
      <dgm:t>
        <a:bodyPr/>
        <a:lstStyle/>
        <a:p>
          <a:pPr rtl="1"/>
          <a:endParaRPr lang="ar-IQ"/>
        </a:p>
      </dgm:t>
    </dgm:pt>
    <dgm:pt modelId="{94BC04EB-C8C3-448F-A782-D8C7114B8612}" type="pres">
      <dgm:prSet presAssocID="{7693FF71-67F2-4FD2-98F9-5ED9FC1A87E8}" presName="hierRoot3" presStyleCnt="0"/>
      <dgm:spPr/>
    </dgm:pt>
    <dgm:pt modelId="{A72A9D9F-3778-4E4F-972D-A29BF776213E}" type="pres">
      <dgm:prSet presAssocID="{7693FF71-67F2-4FD2-98F9-5ED9FC1A87E8}" presName="composite3" presStyleCnt="0"/>
      <dgm:spPr/>
    </dgm:pt>
    <dgm:pt modelId="{675E30A3-453C-4285-A566-B56C92481A09}" type="pres">
      <dgm:prSet presAssocID="{7693FF71-67F2-4FD2-98F9-5ED9FC1A87E8}" presName="background3" presStyleLbl="node3" presStyleIdx="3" presStyleCnt="5"/>
      <dgm:spPr/>
    </dgm:pt>
    <dgm:pt modelId="{9E67CF49-A725-4324-A5F7-5960449FEA39}" type="pres">
      <dgm:prSet presAssocID="{7693FF71-67F2-4FD2-98F9-5ED9FC1A87E8}" presName="text3" presStyleLbl="fgAcc3" presStyleIdx="3" presStyleCnt="5" custScaleX="152180" custScaleY="266697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1EEA183E-BDBE-4F2E-A6A2-87A9F66A5A79}" type="pres">
      <dgm:prSet presAssocID="{7693FF71-67F2-4FD2-98F9-5ED9FC1A87E8}" presName="hierChild4" presStyleCnt="0"/>
      <dgm:spPr/>
    </dgm:pt>
    <dgm:pt modelId="{27F5DED1-8348-4C89-8507-F0C615253789}" type="pres">
      <dgm:prSet presAssocID="{3ADC3BB6-1CF9-4648-8483-0F1B02E27B23}" presName="Name17" presStyleLbl="parChTrans1D3" presStyleIdx="4" presStyleCnt="5"/>
      <dgm:spPr/>
      <dgm:t>
        <a:bodyPr/>
        <a:lstStyle/>
        <a:p>
          <a:pPr rtl="1"/>
          <a:endParaRPr lang="ar-IQ"/>
        </a:p>
      </dgm:t>
    </dgm:pt>
    <dgm:pt modelId="{69FCCE87-F578-473C-829D-5A367D493CFF}" type="pres">
      <dgm:prSet presAssocID="{4320F25A-18C7-4152-A168-02946FEC950F}" presName="hierRoot3" presStyleCnt="0"/>
      <dgm:spPr/>
    </dgm:pt>
    <dgm:pt modelId="{EA5AFBC0-5CDE-4559-A7F0-048E064A8299}" type="pres">
      <dgm:prSet presAssocID="{4320F25A-18C7-4152-A168-02946FEC950F}" presName="composite3" presStyleCnt="0"/>
      <dgm:spPr/>
    </dgm:pt>
    <dgm:pt modelId="{871C11E9-41F8-40F0-B63E-CD1048AE5D68}" type="pres">
      <dgm:prSet presAssocID="{4320F25A-18C7-4152-A168-02946FEC950F}" presName="background3" presStyleLbl="node3" presStyleIdx="4" presStyleCnt="5"/>
      <dgm:spPr/>
    </dgm:pt>
    <dgm:pt modelId="{E4D2BAA4-4751-4305-8653-2FFE34CDF282}" type="pres">
      <dgm:prSet presAssocID="{4320F25A-18C7-4152-A168-02946FEC950F}" presName="text3" presStyleLbl="fgAcc3" presStyleIdx="4" presStyleCnt="5" custScaleX="107122" custScaleY="255954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06C739AA-1A62-482A-AAD0-2812A7358EBD}" type="pres">
      <dgm:prSet presAssocID="{4320F25A-18C7-4152-A168-02946FEC950F}" presName="hierChild4" presStyleCnt="0"/>
      <dgm:spPr/>
    </dgm:pt>
  </dgm:ptLst>
  <dgm:cxnLst>
    <dgm:cxn modelId="{5B310CBC-8498-4B73-B90E-0283807B6DF4}" type="presOf" srcId="{36442FA9-B2E6-440C-B384-3C7EA586AEB1}" destId="{A64F4B6A-8A8C-4D2E-A25D-C45F928C3DB2}" srcOrd="0" destOrd="0" presId="urn:microsoft.com/office/officeart/2005/8/layout/hierarchy1"/>
    <dgm:cxn modelId="{2309801B-382D-4597-BC40-366AAD1E8ECB}" srcId="{518203E8-E30E-41FF-AC5C-35A4FD67A31F}" destId="{4320F25A-18C7-4152-A168-02946FEC950F}" srcOrd="1" destOrd="0" parTransId="{3ADC3BB6-1CF9-4648-8483-0F1B02E27B23}" sibTransId="{8FEFB9B8-9EE5-4152-8637-39AE6FB3C7D2}"/>
    <dgm:cxn modelId="{F3DCABD7-1A9D-4218-83A0-91F3DD7A0C71}" type="presOf" srcId="{D43BAF4E-987E-4639-9B87-2528A56F9318}" destId="{E4C14FA4-969A-471D-BE72-DC929D87186B}" srcOrd="0" destOrd="0" presId="urn:microsoft.com/office/officeart/2005/8/layout/hierarchy1"/>
    <dgm:cxn modelId="{F3A55DE4-15B5-4DF6-B411-5D18A87EF5F9}" srcId="{518203E8-E30E-41FF-AC5C-35A4FD67A31F}" destId="{7693FF71-67F2-4FD2-98F9-5ED9FC1A87E8}" srcOrd="0" destOrd="0" parTransId="{5EBC1288-1C80-49A4-B158-DE431BD6502A}" sibTransId="{C6C0B908-610C-4B29-8A6C-D6B2B2BF3821}"/>
    <dgm:cxn modelId="{3856A4D5-84E2-4CDD-A27F-6DBBBE8086F3}" srcId="{36442FA9-B2E6-440C-B384-3C7EA586AEB1}" destId="{518203E8-E30E-41FF-AC5C-35A4FD67A31F}" srcOrd="2" destOrd="0" parTransId="{D43BAF4E-987E-4639-9B87-2528A56F9318}" sibTransId="{76D3B8ED-6146-4C61-B2FE-D06DFBD2DA23}"/>
    <dgm:cxn modelId="{9D58A916-ED9B-4E93-A7BB-86A1ED0F081F}" srcId="{B846A189-7E91-4887-85DC-06E1E40583CE}" destId="{E9178D02-1F60-447E-BAE6-E2A3C050BB83}" srcOrd="0" destOrd="0" parTransId="{2489F902-1BFA-4FCD-989A-36865439DAF9}" sibTransId="{DFE60506-E3C5-4FD6-A737-58FC5FF48B7A}"/>
    <dgm:cxn modelId="{A6B82A3D-AD79-4250-8BB5-0DECF626CC50}" srcId="{36442FA9-B2E6-440C-B384-3C7EA586AEB1}" destId="{B846A189-7E91-4887-85DC-06E1E40583CE}" srcOrd="0" destOrd="0" parTransId="{F785BE25-4E2F-471F-AE8A-4B33B6680B3F}" sibTransId="{41263B98-2E0A-4C6D-BEDA-83DD927023AD}"/>
    <dgm:cxn modelId="{AD156275-F03A-4B81-A4DE-E35473B5ED75}" type="presOf" srcId="{970C0E61-F391-4C3B-B89A-8764C0821F33}" destId="{3F91A694-1F30-45C0-95FA-FD9F5824B832}" srcOrd="0" destOrd="0" presId="urn:microsoft.com/office/officeart/2005/8/layout/hierarchy1"/>
    <dgm:cxn modelId="{AAF90F56-9470-452E-BB0A-5FE60008C931}" type="presOf" srcId="{7693FF71-67F2-4FD2-98F9-5ED9FC1A87E8}" destId="{9E67CF49-A725-4324-A5F7-5960449FEA39}" srcOrd="0" destOrd="0" presId="urn:microsoft.com/office/officeart/2005/8/layout/hierarchy1"/>
    <dgm:cxn modelId="{A922B5C5-E5A1-46C6-8DFC-087D40DB7991}" type="presOf" srcId="{4320F25A-18C7-4152-A168-02946FEC950F}" destId="{E4D2BAA4-4751-4305-8653-2FFE34CDF282}" srcOrd="0" destOrd="0" presId="urn:microsoft.com/office/officeart/2005/8/layout/hierarchy1"/>
    <dgm:cxn modelId="{B4A712E5-0B24-43A1-95A4-81ADC6D074C9}" type="presOf" srcId="{865E754C-6FEC-4886-8FE9-97EE606416A5}" destId="{9516FF40-4D97-4E62-9138-104A89C70DDC}" srcOrd="0" destOrd="0" presId="urn:microsoft.com/office/officeart/2005/8/layout/hierarchy1"/>
    <dgm:cxn modelId="{A83DF97F-FEDE-4B5F-A935-D0BD050DC16B}" type="presOf" srcId="{F785BE25-4E2F-471F-AE8A-4B33B6680B3F}" destId="{E0EFFA35-BEC7-4209-8860-38F4C62B150B}" srcOrd="0" destOrd="0" presId="urn:microsoft.com/office/officeart/2005/8/layout/hierarchy1"/>
    <dgm:cxn modelId="{65597E6C-309C-451A-BFDA-CF9C7F248C8B}" type="presOf" srcId="{57498111-C580-4103-B1CB-CD58E89CCE5B}" destId="{44B82ACB-647D-4B2E-97B3-6B8C517A8278}" srcOrd="0" destOrd="0" presId="urn:microsoft.com/office/officeart/2005/8/layout/hierarchy1"/>
    <dgm:cxn modelId="{E611C5AF-D5A9-4597-B59F-40E10CAC88D1}" srcId="{F9B87BF7-F4B6-49BE-9556-63A611AD7A4A}" destId="{36442FA9-B2E6-440C-B384-3C7EA586AEB1}" srcOrd="0" destOrd="0" parTransId="{36C888D3-B9B0-4B9B-B3A8-824F12347156}" sibTransId="{8558ED2A-2BAA-4745-ACCE-E94C03F996A0}"/>
    <dgm:cxn modelId="{E2597142-6A61-4AF7-8894-03C52F70B3E5}" type="presOf" srcId="{3ADC3BB6-1CF9-4648-8483-0F1B02E27B23}" destId="{27F5DED1-8348-4C89-8507-F0C615253789}" srcOrd="0" destOrd="0" presId="urn:microsoft.com/office/officeart/2005/8/layout/hierarchy1"/>
    <dgm:cxn modelId="{89007001-E2AF-4E91-AFFE-516576E078C1}" type="presOf" srcId="{30F479C3-DB70-48F8-8E4E-7AFB34CC5E59}" destId="{DA96C7CD-8873-407C-B603-C35AD3D35D52}" srcOrd="0" destOrd="0" presId="urn:microsoft.com/office/officeart/2005/8/layout/hierarchy1"/>
    <dgm:cxn modelId="{F0CC9383-AEEE-4AE1-8F54-31BCD1C43B56}" srcId="{98C84F8D-77A4-4EF0-ADBC-47E8970ECEDB}" destId="{57D7C8E5-5FAB-4FDD-B5CE-31DF87835877}" srcOrd="0" destOrd="0" parTransId="{970C0E61-F391-4C3B-B89A-8764C0821F33}" sibTransId="{8E1DCE67-C732-4899-A2F1-F3B8B30C2445}"/>
    <dgm:cxn modelId="{A371F3DD-79BB-4352-9770-587B97932915}" type="presOf" srcId="{5EBC1288-1C80-49A4-B158-DE431BD6502A}" destId="{597365C5-CD9D-48CB-8C13-DB6F3CEEB319}" srcOrd="0" destOrd="0" presId="urn:microsoft.com/office/officeart/2005/8/layout/hierarchy1"/>
    <dgm:cxn modelId="{BC4C625E-3BEA-467D-9C43-C6053FDF4B13}" srcId="{36442FA9-B2E6-440C-B384-3C7EA586AEB1}" destId="{98C84F8D-77A4-4EF0-ADBC-47E8970ECEDB}" srcOrd="1" destOrd="0" parTransId="{865E754C-6FEC-4886-8FE9-97EE606416A5}" sibTransId="{8958F1A3-931B-44F4-80BA-A0F1DFCF6518}"/>
    <dgm:cxn modelId="{9010A4D7-1C85-46DC-B3F9-06ADF13AF5FF}" type="presOf" srcId="{2489F902-1BFA-4FCD-989A-36865439DAF9}" destId="{C2A7A033-91A0-4CE8-A0CD-1D5961BB36CA}" srcOrd="0" destOrd="0" presId="urn:microsoft.com/office/officeart/2005/8/layout/hierarchy1"/>
    <dgm:cxn modelId="{59F074EA-4225-4D67-A563-35518A2F6D7B}" type="presOf" srcId="{E9178D02-1F60-447E-BAE6-E2A3C050BB83}" destId="{9E961521-616E-44D7-98EC-70C53F5BBB4B}" srcOrd="0" destOrd="0" presId="urn:microsoft.com/office/officeart/2005/8/layout/hierarchy1"/>
    <dgm:cxn modelId="{5E1AA4B2-B9AD-4014-AEAB-9BA39ECC46A0}" type="presOf" srcId="{98C84F8D-77A4-4EF0-ADBC-47E8970ECEDB}" destId="{6B47B2A6-59A2-4017-8183-A9EFD338A267}" srcOrd="0" destOrd="0" presId="urn:microsoft.com/office/officeart/2005/8/layout/hierarchy1"/>
    <dgm:cxn modelId="{02B41D87-4EC3-4443-B6EC-A03E5B83FDE9}" type="presOf" srcId="{57D7C8E5-5FAB-4FDD-B5CE-31DF87835877}" destId="{857A9FBB-E75E-42A6-B012-93C4A7F738CB}" srcOrd="0" destOrd="0" presId="urn:microsoft.com/office/officeart/2005/8/layout/hierarchy1"/>
    <dgm:cxn modelId="{BA371033-5598-45D7-8411-EECBD633DD7D}" type="presOf" srcId="{F9B87BF7-F4B6-49BE-9556-63A611AD7A4A}" destId="{2AB4767D-65DC-4556-AA17-56B2705851AB}" srcOrd="0" destOrd="0" presId="urn:microsoft.com/office/officeart/2005/8/layout/hierarchy1"/>
    <dgm:cxn modelId="{67475D68-DD1F-4FF4-A801-1D523072C02F}" srcId="{98C84F8D-77A4-4EF0-ADBC-47E8970ECEDB}" destId="{30F479C3-DB70-48F8-8E4E-7AFB34CC5E59}" srcOrd="1" destOrd="0" parTransId="{57498111-C580-4103-B1CB-CD58E89CCE5B}" sibTransId="{D9D1B326-023B-46CC-A604-17A164EFA895}"/>
    <dgm:cxn modelId="{BD5045B1-C429-4770-966E-885BE9B879DC}" type="presOf" srcId="{B846A189-7E91-4887-85DC-06E1E40583CE}" destId="{4C59B33E-84B6-415E-9690-9C9425E5E84B}" srcOrd="0" destOrd="0" presId="urn:microsoft.com/office/officeart/2005/8/layout/hierarchy1"/>
    <dgm:cxn modelId="{0E0F20B0-F5C3-41DF-9302-AAEE646702F6}" type="presOf" srcId="{518203E8-E30E-41FF-AC5C-35A4FD67A31F}" destId="{D1E8A7DA-76F1-4C28-96A2-3BBA36F4B554}" srcOrd="0" destOrd="0" presId="urn:microsoft.com/office/officeart/2005/8/layout/hierarchy1"/>
    <dgm:cxn modelId="{ABD89736-B12E-4553-AE90-FA39407ED53F}" type="presParOf" srcId="{2AB4767D-65DC-4556-AA17-56B2705851AB}" destId="{0D486EFC-B97E-484E-A4C9-E4B56A9CE2F5}" srcOrd="0" destOrd="0" presId="urn:microsoft.com/office/officeart/2005/8/layout/hierarchy1"/>
    <dgm:cxn modelId="{B460A0CD-F266-4715-AE0F-E8585DDCD789}" type="presParOf" srcId="{0D486EFC-B97E-484E-A4C9-E4B56A9CE2F5}" destId="{C8563129-6E76-4BF4-98B1-7BF99A9A1FE4}" srcOrd="0" destOrd="0" presId="urn:microsoft.com/office/officeart/2005/8/layout/hierarchy1"/>
    <dgm:cxn modelId="{82348F16-4BD8-428A-ADAD-3A4E91618152}" type="presParOf" srcId="{C8563129-6E76-4BF4-98B1-7BF99A9A1FE4}" destId="{39378E09-D74E-444A-9B91-E05406103665}" srcOrd="0" destOrd="0" presId="urn:microsoft.com/office/officeart/2005/8/layout/hierarchy1"/>
    <dgm:cxn modelId="{F632CCCB-7884-4B88-A1E8-B4BFC4FBE10E}" type="presParOf" srcId="{C8563129-6E76-4BF4-98B1-7BF99A9A1FE4}" destId="{A64F4B6A-8A8C-4D2E-A25D-C45F928C3DB2}" srcOrd="1" destOrd="0" presId="urn:microsoft.com/office/officeart/2005/8/layout/hierarchy1"/>
    <dgm:cxn modelId="{83564F6E-FD4A-44C8-93D4-3EF2430CF0CB}" type="presParOf" srcId="{0D486EFC-B97E-484E-A4C9-E4B56A9CE2F5}" destId="{3CF94238-323C-45AF-B91E-4F90AA1F229D}" srcOrd="1" destOrd="0" presId="urn:microsoft.com/office/officeart/2005/8/layout/hierarchy1"/>
    <dgm:cxn modelId="{5DC89EF6-0203-4C14-9AE8-38AEF50CD4A7}" type="presParOf" srcId="{3CF94238-323C-45AF-B91E-4F90AA1F229D}" destId="{E0EFFA35-BEC7-4209-8860-38F4C62B150B}" srcOrd="0" destOrd="0" presId="urn:microsoft.com/office/officeart/2005/8/layout/hierarchy1"/>
    <dgm:cxn modelId="{CB722A4B-408B-47FB-A70C-8F1E59B2AEBC}" type="presParOf" srcId="{3CF94238-323C-45AF-B91E-4F90AA1F229D}" destId="{4E67D269-7EB3-45D8-A93B-C686EC389A7F}" srcOrd="1" destOrd="0" presId="urn:microsoft.com/office/officeart/2005/8/layout/hierarchy1"/>
    <dgm:cxn modelId="{84F20ABC-CF86-4CE2-A970-B5F6D68AC69E}" type="presParOf" srcId="{4E67D269-7EB3-45D8-A93B-C686EC389A7F}" destId="{A846A7B1-4A1F-434F-BCD4-F419FA9056DC}" srcOrd="0" destOrd="0" presId="urn:microsoft.com/office/officeart/2005/8/layout/hierarchy1"/>
    <dgm:cxn modelId="{E4B351A5-CE8B-4443-A35B-B874A6E0394E}" type="presParOf" srcId="{A846A7B1-4A1F-434F-BCD4-F419FA9056DC}" destId="{E3FB3FA6-CEAF-4F25-88AA-E6CA48CAA0BC}" srcOrd="0" destOrd="0" presId="urn:microsoft.com/office/officeart/2005/8/layout/hierarchy1"/>
    <dgm:cxn modelId="{27EA4F17-B0CA-4C79-BB27-D1FECB3CADF0}" type="presParOf" srcId="{A846A7B1-4A1F-434F-BCD4-F419FA9056DC}" destId="{4C59B33E-84B6-415E-9690-9C9425E5E84B}" srcOrd="1" destOrd="0" presId="urn:microsoft.com/office/officeart/2005/8/layout/hierarchy1"/>
    <dgm:cxn modelId="{6B4E46CC-620D-4D75-97AB-A4FF5D9CB1B9}" type="presParOf" srcId="{4E67D269-7EB3-45D8-A93B-C686EC389A7F}" destId="{4F0FDE0E-0950-4F71-ACAC-C717DDAF7923}" srcOrd="1" destOrd="0" presId="urn:microsoft.com/office/officeart/2005/8/layout/hierarchy1"/>
    <dgm:cxn modelId="{6EBA9E60-979C-48F9-8E23-904F5DEAD346}" type="presParOf" srcId="{4F0FDE0E-0950-4F71-ACAC-C717DDAF7923}" destId="{C2A7A033-91A0-4CE8-A0CD-1D5961BB36CA}" srcOrd="0" destOrd="0" presId="urn:microsoft.com/office/officeart/2005/8/layout/hierarchy1"/>
    <dgm:cxn modelId="{B67EAB1A-6DFC-4F95-AFDB-CDA384EF67B7}" type="presParOf" srcId="{4F0FDE0E-0950-4F71-ACAC-C717DDAF7923}" destId="{FFF97849-F9D7-4DDB-BCFF-3A0A4414C883}" srcOrd="1" destOrd="0" presId="urn:microsoft.com/office/officeart/2005/8/layout/hierarchy1"/>
    <dgm:cxn modelId="{76AA0930-8199-42B8-9A8F-C48554044FD4}" type="presParOf" srcId="{FFF97849-F9D7-4DDB-BCFF-3A0A4414C883}" destId="{8805BBD3-BEC5-4CDE-8DB5-3AB526D9A036}" srcOrd="0" destOrd="0" presId="urn:microsoft.com/office/officeart/2005/8/layout/hierarchy1"/>
    <dgm:cxn modelId="{6E9FA00A-DA5C-4BEB-ADDF-069B3304718D}" type="presParOf" srcId="{8805BBD3-BEC5-4CDE-8DB5-3AB526D9A036}" destId="{0CFEC934-CE92-47AB-99A1-050954FB6C20}" srcOrd="0" destOrd="0" presId="urn:microsoft.com/office/officeart/2005/8/layout/hierarchy1"/>
    <dgm:cxn modelId="{2DDB4860-86AA-43AA-9640-C41CA0DB89E3}" type="presParOf" srcId="{8805BBD3-BEC5-4CDE-8DB5-3AB526D9A036}" destId="{9E961521-616E-44D7-98EC-70C53F5BBB4B}" srcOrd="1" destOrd="0" presId="urn:microsoft.com/office/officeart/2005/8/layout/hierarchy1"/>
    <dgm:cxn modelId="{2B4A5769-31DF-4C51-8139-55E87D9E66B3}" type="presParOf" srcId="{FFF97849-F9D7-4DDB-BCFF-3A0A4414C883}" destId="{3B757F97-5831-4204-8F5D-AA70A34824DB}" srcOrd="1" destOrd="0" presId="urn:microsoft.com/office/officeart/2005/8/layout/hierarchy1"/>
    <dgm:cxn modelId="{3A619125-DF07-4254-B04C-92E5F72589C5}" type="presParOf" srcId="{3CF94238-323C-45AF-B91E-4F90AA1F229D}" destId="{9516FF40-4D97-4E62-9138-104A89C70DDC}" srcOrd="2" destOrd="0" presId="urn:microsoft.com/office/officeart/2005/8/layout/hierarchy1"/>
    <dgm:cxn modelId="{7C4939BC-5DF9-46E7-AA83-EB71DBC456B0}" type="presParOf" srcId="{3CF94238-323C-45AF-B91E-4F90AA1F229D}" destId="{EC5F72D4-BAC9-49E9-B8C6-E7E4E201928A}" srcOrd="3" destOrd="0" presId="urn:microsoft.com/office/officeart/2005/8/layout/hierarchy1"/>
    <dgm:cxn modelId="{4D97315B-2809-4481-B8B1-4763963D801E}" type="presParOf" srcId="{EC5F72D4-BAC9-49E9-B8C6-E7E4E201928A}" destId="{6F070663-DA81-452B-B053-2CE74D812F9E}" srcOrd="0" destOrd="0" presId="urn:microsoft.com/office/officeart/2005/8/layout/hierarchy1"/>
    <dgm:cxn modelId="{DB8E2345-790C-4B58-ADBE-1C59120D73F8}" type="presParOf" srcId="{6F070663-DA81-452B-B053-2CE74D812F9E}" destId="{9127057E-A4E5-4F43-A9D9-F1EB370242A9}" srcOrd="0" destOrd="0" presId="urn:microsoft.com/office/officeart/2005/8/layout/hierarchy1"/>
    <dgm:cxn modelId="{E2FAE032-8995-4FF4-96D9-5AA7A1800F83}" type="presParOf" srcId="{6F070663-DA81-452B-B053-2CE74D812F9E}" destId="{6B47B2A6-59A2-4017-8183-A9EFD338A267}" srcOrd="1" destOrd="0" presId="urn:microsoft.com/office/officeart/2005/8/layout/hierarchy1"/>
    <dgm:cxn modelId="{D2D531F6-A4A8-40D0-AA7A-8A80D65E1662}" type="presParOf" srcId="{EC5F72D4-BAC9-49E9-B8C6-E7E4E201928A}" destId="{FE036162-1DC4-467D-BC6E-F2245216FA7B}" srcOrd="1" destOrd="0" presId="urn:microsoft.com/office/officeart/2005/8/layout/hierarchy1"/>
    <dgm:cxn modelId="{9A3EC559-67F0-45E0-9723-B7C266B07E86}" type="presParOf" srcId="{FE036162-1DC4-467D-BC6E-F2245216FA7B}" destId="{3F91A694-1F30-45C0-95FA-FD9F5824B832}" srcOrd="0" destOrd="0" presId="urn:microsoft.com/office/officeart/2005/8/layout/hierarchy1"/>
    <dgm:cxn modelId="{4362AA74-AB60-4ACB-87C3-AF50B9730158}" type="presParOf" srcId="{FE036162-1DC4-467D-BC6E-F2245216FA7B}" destId="{9630A904-24D1-476D-93CB-4E7ED68D2743}" srcOrd="1" destOrd="0" presId="urn:microsoft.com/office/officeart/2005/8/layout/hierarchy1"/>
    <dgm:cxn modelId="{CEF24CB2-D570-4BD5-8C09-70A3E3017982}" type="presParOf" srcId="{9630A904-24D1-476D-93CB-4E7ED68D2743}" destId="{12D2BA0B-324F-460E-B166-1A462CFF92D7}" srcOrd="0" destOrd="0" presId="urn:microsoft.com/office/officeart/2005/8/layout/hierarchy1"/>
    <dgm:cxn modelId="{D43B6518-6643-41EE-8D44-564280B73431}" type="presParOf" srcId="{12D2BA0B-324F-460E-B166-1A462CFF92D7}" destId="{1CE1C55C-A61C-464E-9E83-E8A002DA6ECC}" srcOrd="0" destOrd="0" presId="urn:microsoft.com/office/officeart/2005/8/layout/hierarchy1"/>
    <dgm:cxn modelId="{A5230A75-872A-4437-9E56-E404B66014FE}" type="presParOf" srcId="{12D2BA0B-324F-460E-B166-1A462CFF92D7}" destId="{857A9FBB-E75E-42A6-B012-93C4A7F738CB}" srcOrd="1" destOrd="0" presId="urn:microsoft.com/office/officeart/2005/8/layout/hierarchy1"/>
    <dgm:cxn modelId="{31FF63D1-3452-4F51-86C1-E02CB6238EEE}" type="presParOf" srcId="{9630A904-24D1-476D-93CB-4E7ED68D2743}" destId="{A6548D9A-6155-4EE9-BF8F-D4D5F3C6F109}" srcOrd="1" destOrd="0" presId="urn:microsoft.com/office/officeart/2005/8/layout/hierarchy1"/>
    <dgm:cxn modelId="{186FA7E2-E591-4E2E-A853-195E45B76C7F}" type="presParOf" srcId="{FE036162-1DC4-467D-BC6E-F2245216FA7B}" destId="{44B82ACB-647D-4B2E-97B3-6B8C517A8278}" srcOrd="2" destOrd="0" presId="urn:microsoft.com/office/officeart/2005/8/layout/hierarchy1"/>
    <dgm:cxn modelId="{E8598971-8BFF-4393-9A6A-EE12EEE6AF1C}" type="presParOf" srcId="{FE036162-1DC4-467D-BC6E-F2245216FA7B}" destId="{05D55AD0-532A-4D90-ADE4-3992A6180814}" srcOrd="3" destOrd="0" presId="urn:microsoft.com/office/officeart/2005/8/layout/hierarchy1"/>
    <dgm:cxn modelId="{720DD6C1-502D-4D8B-8028-6CE91F01BDCE}" type="presParOf" srcId="{05D55AD0-532A-4D90-ADE4-3992A6180814}" destId="{4B7808CD-6905-46AF-9A22-F824E68749A5}" srcOrd="0" destOrd="0" presId="urn:microsoft.com/office/officeart/2005/8/layout/hierarchy1"/>
    <dgm:cxn modelId="{3B4D65BF-F04E-4678-925F-EB8314AFF36D}" type="presParOf" srcId="{4B7808CD-6905-46AF-9A22-F824E68749A5}" destId="{A90E5896-AB8F-4D27-99B9-43F635B4EA7B}" srcOrd="0" destOrd="0" presId="urn:microsoft.com/office/officeart/2005/8/layout/hierarchy1"/>
    <dgm:cxn modelId="{28F43EDA-1DD2-412F-9C30-642020A155BB}" type="presParOf" srcId="{4B7808CD-6905-46AF-9A22-F824E68749A5}" destId="{DA96C7CD-8873-407C-B603-C35AD3D35D52}" srcOrd="1" destOrd="0" presId="urn:microsoft.com/office/officeart/2005/8/layout/hierarchy1"/>
    <dgm:cxn modelId="{BE8E0EFD-8AE7-43BB-8A63-95749521563B}" type="presParOf" srcId="{05D55AD0-532A-4D90-ADE4-3992A6180814}" destId="{B5164381-CEFA-43C0-A73C-66DB25774323}" srcOrd="1" destOrd="0" presId="urn:microsoft.com/office/officeart/2005/8/layout/hierarchy1"/>
    <dgm:cxn modelId="{F1CB71B7-08BB-447B-A478-B0214E04C46C}" type="presParOf" srcId="{3CF94238-323C-45AF-B91E-4F90AA1F229D}" destId="{E4C14FA4-969A-471D-BE72-DC929D87186B}" srcOrd="4" destOrd="0" presId="urn:microsoft.com/office/officeart/2005/8/layout/hierarchy1"/>
    <dgm:cxn modelId="{4EBC661F-966E-487F-BBCB-F3DA922F7DC1}" type="presParOf" srcId="{3CF94238-323C-45AF-B91E-4F90AA1F229D}" destId="{D671DD09-957F-49E5-99FC-670085A727A2}" srcOrd="5" destOrd="0" presId="urn:microsoft.com/office/officeart/2005/8/layout/hierarchy1"/>
    <dgm:cxn modelId="{63C85C4F-0E01-48A6-B9FD-71F2666FBEEE}" type="presParOf" srcId="{D671DD09-957F-49E5-99FC-670085A727A2}" destId="{56EF8745-4F5D-43EB-BE46-C57B7F7818CD}" srcOrd="0" destOrd="0" presId="urn:microsoft.com/office/officeart/2005/8/layout/hierarchy1"/>
    <dgm:cxn modelId="{ED1F89DD-9640-469C-9FCC-D09476324F8D}" type="presParOf" srcId="{56EF8745-4F5D-43EB-BE46-C57B7F7818CD}" destId="{2C7A181F-22E0-46DB-8671-567D6AE720C3}" srcOrd="0" destOrd="0" presId="urn:microsoft.com/office/officeart/2005/8/layout/hierarchy1"/>
    <dgm:cxn modelId="{3F1A8919-05C3-4762-89BB-D6BACC731BCC}" type="presParOf" srcId="{56EF8745-4F5D-43EB-BE46-C57B7F7818CD}" destId="{D1E8A7DA-76F1-4C28-96A2-3BBA36F4B554}" srcOrd="1" destOrd="0" presId="urn:microsoft.com/office/officeart/2005/8/layout/hierarchy1"/>
    <dgm:cxn modelId="{2C982381-0E88-49B9-A624-BD71087887BC}" type="presParOf" srcId="{D671DD09-957F-49E5-99FC-670085A727A2}" destId="{8582B798-6BB0-4C5E-9046-37DF53F66616}" srcOrd="1" destOrd="0" presId="urn:microsoft.com/office/officeart/2005/8/layout/hierarchy1"/>
    <dgm:cxn modelId="{82A762D9-5392-422C-A6B1-47F6A9A9F7D0}" type="presParOf" srcId="{8582B798-6BB0-4C5E-9046-37DF53F66616}" destId="{597365C5-CD9D-48CB-8C13-DB6F3CEEB319}" srcOrd="0" destOrd="0" presId="urn:microsoft.com/office/officeart/2005/8/layout/hierarchy1"/>
    <dgm:cxn modelId="{D96CD4BD-11D3-4070-AC7B-AE01A6E15D85}" type="presParOf" srcId="{8582B798-6BB0-4C5E-9046-37DF53F66616}" destId="{94BC04EB-C8C3-448F-A782-D8C7114B8612}" srcOrd="1" destOrd="0" presId="urn:microsoft.com/office/officeart/2005/8/layout/hierarchy1"/>
    <dgm:cxn modelId="{D8DBC5A2-A468-478B-89BD-AF2FD32B50C4}" type="presParOf" srcId="{94BC04EB-C8C3-448F-A782-D8C7114B8612}" destId="{A72A9D9F-3778-4E4F-972D-A29BF776213E}" srcOrd="0" destOrd="0" presId="urn:microsoft.com/office/officeart/2005/8/layout/hierarchy1"/>
    <dgm:cxn modelId="{9C2879A0-3154-4CCF-ABA5-409C3E13FC0B}" type="presParOf" srcId="{A72A9D9F-3778-4E4F-972D-A29BF776213E}" destId="{675E30A3-453C-4285-A566-B56C92481A09}" srcOrd="0" destOrd="0" presId="urn:microsoft.com/office/officeart/2005/8/layout/hierarchy1"/>
    <dgm:cxn modelId="{672EE5FE-9148-452A-9ABA-2C3B87BF02FB}" type="presParOf" srcId="{A72A9D9F-3778-4E4F-972D-A29BF776213E}" destId="{9E67CF49-A725-4324-A5F7-5960449FEA39}" srcOrd="1" destOrd="0" presId="urn:microsoft.com/office/officeart/2005/8/layout/hierarchy1"/>
    <dgm:cxn modelId="{C8CD47E9-39D1-4A00-A5A8-0F7CF0E63E5E}" type="presParOf" srcId="{94BC04EB-C8C3-448F-A782-D8C7114B8612}" destId="{1EEA183E-BDBE-4F2E-A6A2-87A9F66A5A79}" srcOrd="1" destOrd="0" presId="urn:microsoft.com/office/officeart/2005/8/layout/hierarchy1"/>
    <dgm:cxn modelId="{BFE8BBAE-9E0A-4E2B-B4AB-9C82EE759CD9}" type="presParOf" srcId="{8582B798-6BB0-4C5E-9046-37DF53F66616}" destId="{27F5DED1-8348-4C89-8507-F0C615253789}" srcOrd="2" destOrd="0" presId="urn:microsoft.com/office/officeart/2005/8/layout/hierarchy1"/>
    <dgm:cxn modelId="{CC0A9542-039E-4043-85DF-A88C2AA68F8C}" type="presParOf" srcId="{8582B798-6BB0-4C5E-9046-37DF53F66616}" destId="{69FCCE87-F578-473C-829D-5A367D493CFF}" srcOrd="3" destOrd="0" presId="urn:microsoft.com/office/officeart/2005/8/layout/hierarchy1"/>
    <dgm:cxn modelId="{4A854529-BE51-428E-9EF4-FE9850555DBC}" type="presParOf" srcId="{69FCCE87-F578-473C-829D-5A367D493CFF}" destId="{EA5AFBC0-5CDE-4559-A7F0-048E064A8299}" srcOrd="0" destOrd="0" presId="urn:microsoft.com/office/officeart/2005/8/layout/hierarchy1"/>
    <dgm:cxn modelId="{9AD8CA97-40CE-4B45-B725-9D1B082EC69A}" type="presParOf" srcId="{EA5AFBC0-5CDE-4559-A7F0-048E064A8299}" destId="{871C11E9-41F8-40F0-B63E-CD1048AE5D68}" srcOrd="0" destOrd="0" presId="urn:microsoft.com/office/officeart/2005/8/layout/hierarchy1"/>
    <dgm:cxn modelId="{BE260835-416B-4E5D-AE38-F94891A0CCB3}" type="presParOf" srcId="{EA5AFBC0-5CDE-4559-A7F0-048E064A8299}" destId="{E4D2BAA4-4751-4305-8653-2FFE34CDF282}" srcOrd="1" destOrd="0" presId="urn:microsoft.com/office/officeart/2005/8/layout/hierarchy1"/>
    <dgm:cxn modelId="{38703ACE-2768-42D0-8853-1D5745C5FA02}" type="presParOf" srcId="{69FCCE87-F578-473C-829D-5A367D493CFF}" destId="{06C739AA-1A62-482A-AAD0-2812A7358EBD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5DED1-8348-4C89-8507-F0C615253789}">
      <dsp:nvSpPr>
        <dsp:cNvPr id="0" name=""/>
        <dsp:cNvSpPr/>
      </dsp:nvSpPr>
      <dsp:spPr>
        <a:xfrm>
          <a:off x="6042003" y="1992998"/>
          <a:ext cx="847326" cy="332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525"/>
              </a:lnTo>
              <a:lnTo>
                <a:pt x="847326" y="246525"/>
              </a:lnTo>
              <a:lnTo>
                <a:pt x="847326" y="33234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7365C5-CD9D-48CB-8C13-DB6F3CEEB319}">
      <dsp:nvSpPr>
        <dsp:cNvPr id="0" name=""/>
        <dsp:cNvSpPr/>
      </dsp:nvSpPr>
      <dsp:spPr>
        <a:xfrm>
          <a:off x="5482355" y="1992998"/>
          <a:ext cx="559647" cy="332347"/>
        </a:xfrm>
        <a:custGeom>
          <a:avLst/>
          <a:gdLst/>
          <a:ahLst/>
          <a:cxnLst/>
          <a:rect l="0" t="0" r="0" b="0"/>
          <a:pathLst>
            <a:path>
              <a:moveTo>
                <a:pt x="559647" y="0"/>
              </a:moveTo>
              <a:lnTo>
                <a:pt x="559647" y="246525"/>
              </a:lnTo>
              <a:lnTo>
                <a:pt x="0" y="246525"/>
              </a:lnTo>
              <a:lnTo>
                <a:pt x="0" y="33234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14FA4-969A-471D-BE72-DC929D87186B}">
      <dsp:nvSpPr>
        <dsp:cNvPr id="0" name=""/>
        <dsp:cNvSpPr/>
      </dsp:nvSpPr>
      <dsp:spPr>
        <a:xfrm>
          <a:off x="3447617" y="1321600"/>
          <a:ext cx="2594385" cy="112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11"/>
              </a:lnTo>
              <a:lnTo>
                <a:pt x="2594385" y="27111"/>
              </a:lnTo>
              <a:lnTo>
                <a:pt x="2594385" y="112933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82ACB-647D-4B2E-97B3-6B8C517A8278}">
      <dsp:nvSpPr>
        <dsp:cNvPr id="0" name=""/>
        <dsp:cNvSpPr/>
      </dsp:nvSpPr>
      <dsp:spPr>
        <a:xfrm>
          <a:off x="3565648" y="2082422"/>
          <a:ext cx="370969" cy="272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910"/>
              </a:lnTo>
              <a:lnTo>
                <a:pt x="370969" y="186910"/>
              </a:lnTo>
              <a:lnTo>
                <a:pt x="370969" y="272732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1A694-1F30-45C0-95FA-FD9F5824B832}">
      <dsp:nvSpPr>
        <dsp:cNvPr id="0" name=""/>
        <dsp:cNvSpPr/>
      </dsp:nvSpPr>
      <dsp:spPr>
        <a:xfrm>
          <a:off x="2547097" y="2082422"/>
          <a:ext cx="1018551" cy="272732"/>
        </a:xfrm>
        <a:custGeom>
          <a:avLst/>
          <a:gdLst/>
          <a:ahLst/>
          <a:cxnLst/>
          <a:rect l="0" t="0" r="0" b="0"/>
          <a:pathLst>
            <a:path>
              <a:moveTo>
                <a:pt x="1018551" y="0"/>
              </a:moveTo>
              <a:lnTo>
                <a:pt x="1018551" y="186910"/>
              </a:lnTo>
              <a:lnTo>
                <a:pt x="0" y="186910"/>
              </a:lnTo>
              <a:lnTo>
                <a:pt x="0" y="272732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6FF40-4D97-4E62-9138-104A89C70DDC}">
      <dsp:nvSpPr>
        <dsp:cNvPr id="0" name=""/>
        <dsp:cNvSpPr/>
      </dsp:nvSpPr>
      <dsp:spPr>
        <a:xfrm>
          <a:off x="3447617" y="1321600"/>
          <a:ext cx="118031" cy="172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727"/>
              </a:lnTo>
              <a:lnTo>
                <a:pt x="118031" y="86727"/>
              </a:lnTo>
              <a:lnTo>
                <a:pt x="118031" y="172549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A7A033-91A0-4CE8-A0CD-1D5961BB36CA}">
      <dsp:nvSpPr>
        <dsp:cNvPr id="0" name=""/>
        <dsp:cNvSpPr/>
      </dsp:nvSpPr>
      <dsp:spPr>
        <a:xfrm>
          <a:off x="1002300" y="2082422"/>
          <a:ext cx="135460" cy="272732"/>
        </a:xfrm>
        <a:custGeom>
          <a:avLst/>
          <a:gdLst/>
          <a:ahLst/>
          <a:cxnLst/>
          <a:rect l="0" t="0" r="0" b="0"/>
          <a:pathLst>
            <a:path>
              <a:moveTo>
                <a:pt x="135460" y="0"/>
              </a:moveTo>
              <a:lnTo>
                <a:pt x="135460" y="186910"/>
              </a:lnTo>
              <a:lnTo>
                <a:pt x="0" y="186910"/>
              </a:lnTo>
              <a:lnTo>
                <a:pt x="0" y="272732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FFA35-BEC7-4209-8860-38F4C62B150B}">
      <dsp:nvSpPr>
        <dsp:cNvPr id="0" name=""/>
        <dsp:cNvSpPr/>
      </dsp:nvSpPr>
      <dsp:spPr>
        <a:xfrm>
          <a:off x="1137761" y="1321600"/>
          <a:ext cx="2309856" cy="172549"/>
        </a:xfrm>
        <a:custGeom>
          <a:avLst/>
          <a:gdLst/>
          <a:ahLst/>
          <a:cxnLst/>
          <a:rect l="0" t="0" r="0" b="0"/>
          <a:pathLst>
            <a:path>
              <a:moveTo>
                <a:pt x="2309856" y="0"/>
              </a:moveTo>
              <a:lnTo>
                <a:pt x="2309856" y="86727"/>
              </a:lnTo>
              <a:lnTo>
                <a:pt x="0" y="86727"/>
              </a:lnTo>
              <a:lnTo>
                <a:pt x="0" y="172549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78E09-D74E-444A-9B91-E05406103665}">
      <dsp:nvSpPr>
        <dsp:cNvPr id="0" name=""/>
        <dsp:cNvSpPr/>
      </dsp:nvSpPr>
      <dsp:spPr>
        <a:xfrm>
          <a:off x="2267004" y="494029"/>
          <a:ext cx="2361225" cy="8275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4F4B6A-8A8C-4D2E-A25D-C45F928C3DB2}">
      <dsp:nvSpPr>
        <dsp:cNvPr id="0" name=""/>
        <dsp:cNvSpPr/>
      </dsp:nvSpPr>
      <dsp:spPr>
        <a:xfrm>
          <a:off x="2369939" y="591817"/>
          <a:ext cx="2361225" cy="827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000" b="1" kern="1200" dirty="0" smtClean="0"/>
            <a:t>المواد الهندسية </a:t>
          </a:r>
          <a:endParaRPr lang="ar-IQ" sz="2000" b="1" kern="1200" dirty="0"/>
        </a:p>
      </dsp:txBody>
      <dsp:txXfrm>
        <a:off x="2394178" y="616056"/>
        <a:ext cx="2312747" cy="779092"/>
      </dsp:txXfrm>
    </dsp:sp>
    <dsp:sp modelId="{E3FB3FA6-CEAF-4F25-88AA-E6CA48CAA0BC}">
      <dsp:nvSpPr>
        <dsp:cNvPr id="0" name=""/>
        <dsp:cNvSpPr/>
      </dsp:nvSpPr>
      <dsp:spPr>
        <a:xfrm>
          <a:off x="135830" y="1494149"/>
          <a:ext cx="2003860" cy="588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9B33E-84B6-415E-9690-9C9425E5E84B}">
      <dsp:nvSpPr>
        <dsp:cNvPr id="0" name=""/>
        <dsp:cNvSpPr/>
      </dsp:nvSpPr>
      <dsp:spPr>
        <a:xfrm>
          <a:off x="238765" y="1591937"/>
          <a:ext cx="2003860" cy="588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b="1" kern="1200" dirty="0" smtClean="0"/>
            <a:t>مواد مولدة للطاقة </a:t>
          </a:r>
          <a:endParaRPr lang="ar-IQ" sz="2400" b="1" kern="1200" dirty="0"/>
        </a:p>
      </dsp:txBody>
      <dsp:txXfrm>
        <a:off x="255995" y="1609167"/>
        <a:ext cx="1969400" cy="553812"/>
      </dsp:txXfrm>
    </dsp:sp>
    <dsp:sp modelId="{0CFEC934-CE92-47AB-99A1-050954FB6C20}">
      <dsp:nvSpPr>
        <dsp:cNvPr id="0" name=""/>
        <dsp:cNvSpPr/>
      </dsp:nvSpPr>
      <dsp:spPr>
        <a:xfrm>
          <a:off x="219555" y="2355154"/>
          <a:ext cx="1565491" cy="1539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61521-616E-44D7-98EC-70C53F5BBB4B}">
      <dsp:nvSpPr>
        <dsp:cNvPr id="0" name=""/>
        <dsp:cNvSpPr/>
      </dsp:nvSpPr>
      <dsp:spPr>
        <a:xfrm>
          <a:off x="322490" y="2452942"/>
          <a:ext cx="1565491" cy="1539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700" b="1" kern="1200" dirty="0" smtClean="0"/>
            <a:t>*ماء </a:t>
          </a:r>
        </a:p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700" b="1" kern="1200" dirty="0" smtClean="0"/>
            <a:t>* وقود </a:t>
          </a:r>
        </a:p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700" b="1" kern="1200" dirty="0" smtClean="0"/>
            <a:t>* مواد الطاقة الذرية </a:t>
          </a:r>
          <a:endParaRPr lang="ar-IQ" sz="1700" b="1" kern="1200" dirty="0"/>
        </a:p>
      </dsp:txBody>
      <dsp:txXfrm>
        <a:off x="367569" y="2498021"/>
        <a:ext cx="1475333" cy="1448940"/>
      </dsp:txXfrm>
    </dsp:sp>
    <dsp:sp modelId="{9127057E-A4E5-4F43-A9D9-F1EB370242A9}">
      <dsp:nvSpPr>
        <dsp:cNvPr id="0" name=""/>
        <dsp:cNvSpPr/>
      </dsp:nvSpPr>
      <dsp:spPr>
        <a:xfrm>
          <a:off x="2490758" y="1494149"/>
          <a:ext cx="2149780" cy="588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7B2A6-59A2-4017-8183-A9EFD338A267}">
      <dsp:nvSpPr>
        <dsp:cNvPr id="0" name=""/>
        <dsp:cNvSpPr/>
      </dsp:nvSpPr>
      <dsp:spPr>
        <a:xfrm>
          <a:off x="2593693" y="1591937"/>
          <a:ext cx="2149780" cy="588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b="1" kern="1200" dirty="0" smtClean="0"/>
            <a:t>مواد غير معدنية </a:t>
          </a:r>
          <a:endParaRPr lang="ar-IQ" sz="2400" b="1" kern="1200" dirty="0"/>
        </a:p>
      </dsp:txBody>
      <dsp:txXfrm>
        <a:off x="2610923" y="1609167"/>
        <a:ext cx="2115320" cy="553812"/>
      </dsp:txXfrm>
    </dsp:sp>
    <dsp:sp modelId="{1CE1C55C-A61C-464E-9E83-E8A002DA6ECC}">
      <dsp:nvSpPr>
        <dsp:cNvPr id="0" name=""/>
        <dsp:cNvSpPr/>
      </dsp:nvSpPr>
      <dsp:spPr>
        <a:xfrm>
          <a:off x="1998405" y="2355154"/>
          <a:ext cx="1097383" cy="1475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A9FBB-E75E-42A6-B012-93C4A7F738CB}">
      <dsp:nvSpPr>
        <dsp:cNvPr id="0" name=""/>
        <dsp:cNvSpPr/>
      </dsp:nvSpPr>
      <dsp:spPr>
        <a:xfrm>
          <a:off x="2101340" y="2452942"/>
          <a:ext cx="1097383" cy="1475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700" b="1" kern="1200" dirty="0" smtClean="0"/>
            <a:t>مواد متنوعة </a:t>
          </a:r>
        </a:p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700" b="1" kern="1200" dirty="0" smtClean="0"/>
            <a:t>(بلاستك , مطاط , زجاج , اصباغ ) </a:t>
          </a:r>
          <a:endParaRPr lang="ar-IQ" sz="1700" b="1" kern="1200" dirty="0"/>
        </a:p>
      </dsp:txBody>
      <dsp:txXfrm>
        <a:off x="2133481" y="2485083"/>
        <a:ext cx="1033101" cy="1411617"/>
      </dsp:txXfrm>
    </dsp:sp>
    <dsp:sp modelId="{A90E5896-AB8F-4D27-99B9-43F635B4EA7B}">
      <dsp:nvSpPr>
        <dsp:cNvPr id="0" name=""/>
        <dsp:cNvSpPr/>
      </dsp:nvSpPr>
      <dsp:spPr>
        <a:xfrm>
          <a:off x="3301658" y="2355154"/>
          <a:ext cx="1269918" cy="1475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6C7CD-8873-407C-B603-C35AD3D35D52}">
      <dsp:nvSpPr>
        <dsp:cNvPr id="0" name=""/>
        <dsp:cNvSpPr/>
      </dsp:nvSpPr>
      <dsp:spPr>
        <a:xfrm>
          <a:off x="3404593" y="2452942"/>
          <a:ext cx="1269918" cy="1475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400" b="1" kern="1200" dirty="0" smtClean="0"/>
            <a:t>مواد البناء 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400" b="1" kern="1200" dirty="0" smtClean="0"/>
            <a:t>* الاحجار , الطابوق 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400" b="1" kern="1200" dirty="0" smtClean="0"/>
            <a:t>* الاخشاب والسمنت والركام 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400" b="1" kern="1200" dirty="0" smtClean="0"/>
            <a:t>* الجير والجبس </a:t>
          </a:r>
          <a:endParaRPr lang="ar-IQ" sz="1400" b="1" kern="1200" dirty="0"/>
        </a:p>
      </dsp:txBody>
      <dsp:txXfrm>
        <a:off x="3441788" y="2490137"/>
        <a:ext cx="1195528" cy="1401509"/>
      </dsp:txXfrm>
    </dsp:sp>
    <dsp:sp modelId="{2C7A181F-22E0-46DB-8671-567D6AE720C3}">
      <dsp:nvSpPr>
        <dsp:cNvPr id="0" name=""/>
        <dsp:cNvSpPr/>
      </dsp:nvSpPr>
      <dsp:spPr>
        <a:xfrm>
          <a:off x="5205817" y="1434533"/>
          <a:ext cx="1672371" cy="558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8A7DA-76F1-4C28-96A2-3BBA36F4B554}">
      <dsp:nvSpPr>
        <dsp:cNvPr id="0" name=""/>
        <dsp:cNvSpPr/>
      </dsp:nvSpPr>
      <dsp:spPr>
        <a:xfrm>
          <a:off x="5308752" y="1532322"/>
          <a:ext cx="1672371" cy="5584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b="1" kern="1200" dirty="0" smtClean="0"/>
            <a:t>مواد معدنية </a:t>
          </a:r>
          <a:endParaRPr lang="ar-IQ" sz="2400" b="1" kern="1200" dirty="0"/>
        </a:p>
      </dsp:txBody>
      <dsp:txXfrm>
        <a:off x="5325109" y="1548679"/>
        <a:ext cx="1639657" cy="525751"/>
      </dsp:txXfrm>
    </dsp:sp>
    <dsp:sp modelId="{675E30A3-453C-4285-A566-B56C92481A09}">
      <dsp:nvSpPr>
        <dsp:cNvPr id="0" name=""/>
        <dsp:cNvSpPr/>
      </dsp:nvSpPr>
      <dsp:spPr>
        <a:xfrm>
          <a:off x="4777447" y="2325346"/>
          <a:ext cx="1409816" cy="1568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7CF49-A725-4324-A5F7-5960449FEA39}">
      <dsp:nvSpPr>
        <dsp:cNvPr id="0" name=""/>
        <dsp:cNvSpPr/>
      </dsp:nvSpPr>
      <dsp:spPr>
        <a:xfrm>
          <a:off x="4880382" y="2423134"/>
          <a:ext cx="1409816" cy="15689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400" b="1" kern="1200" dirty="0" smtClean="0"/>
            <a:t>معادن غير حديدية 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400" b="1" kern="1200" dirty="0" smtClean="0"/>
            <a:t>* ثقيل ( نحاس , نيكل )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400" b="1" kern="1200" dirty="0" smtClean="0"/>
            <a:t>* خفيف ( الالمنيوم , مغنيسيوم ) 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400" b="1" kern="1200" dirty="0" smtClean="0"/>
            <a:t>* طري ( رصاص , قصدير )</a:t>
          </a:r>
          <a:endParaRPr lang="ar-IQ" sz="1400" b="1" kern="1200" dirty="0"/>
        </a:p>
      </dsp:txBody>
      <dsp:txXfrm>
        <a:off x="4921674" y="2464426"/>
        <a:ext cx="1327232" cy="1486321"/>
      </dsp:txXfrm>
    </dsp:sp>
    <dsp:sp modelId="{871C11E9-41F8-40F0-B63E-CD1048AE5D68}">
      <dsp:nvSpPr>
        <dsp:cNvPr id="0" name=""/>
        <dsp:cNvSpPr/>
      </dsp:nvSpPr>
      <dsp:spPr>
        <a:xfrm>
          <a:off x="6393133" y="2325346"/>
          <a:ext cx="992393" cy="1505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2BAA4-4751-4305-8653-2FFE34CDF282}">
      <dsp:nvSpPr>
        <dsp:cNvPr id="0" name=""/>
        <dsp:cNvSpPr/>
      </dsp:nvSpPr>
      <dsp:spPr>
        <a:xfrm>
          <a:off x="6496068" y="2423134"/>
          <a:ext cx="992393" cy="1505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400" b="1" kern="1200" dirty="0" smtClean="0"/>
            <a:t>معادن حديدية 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400" b="1" kern="1200" dirty="0" smtClean="0"/>
            <a:t>* الصلب .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400" b="1" kern="1200" dirty="0" smtClean="0"/>
            <a:t>* حديد المطاوع والزهر </a:t>
          </a:r>
          <a:endParaRPr lang="ar-IQ" sz="1400" b="1" kern="1200" dirty="0"/>
        </a:p>
      </dsp:txBody>
      <dsp:txXfrm>
        <a:off x="6525134" y="2452200"/>
        <a:ext cx="934261" cy="1447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D016A2B-F354-456A-9B16-CB9F5E94B50A}" type="datetimeFigureOut">
              <a:rPr lang="ar-IQ" smtClean="0"/>
              <a:pPr/>
              <a:t>1/26/1439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1EE4-5EF2-4FFF-A178-6A6CC62FEDE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6A2B-F354-456A-9B16-CB9F5E94B50A}" type="datetimeFigureOut">
              <a:rPr lang="ar-IQ" smtClean="0"/>
              <a:pPr/>
              <a:t>1/26/1439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1EE4-5EF2-4FFF-A178-6A6CC62FEDE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6A2B-F354-456A-9B16-CB9F5E94B50A}" type="datetimeFigureOut">
              <a:rPr lang="ar-IQ" smtClean="0"/>
              <a:pPr/>
              <a:t>1/26/1439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1EE4-5EF2-4FFF-A178-6A6CC62FEDE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6A2B-F354-456A-9B16-CB9F5E94B50A}" type="datetimeFigureOut">
              <a:rPr lang="ar-IQ" smtClean="0"/>
              <a:pPr/>
              <a:t>1/26/1439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1EE4-5EF2-4FFF-A178-6A6CC62FEDE6}" type="slidenum">
              <a:rPr lang="ar-IQ" smtClean="0"/>
              <a:pPr/>
              <a:t>‹#›</a:t>
            </a:fld>
            <a:endParaRPr lang="ar-IQ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6A2B-F354-456A-9B16-CB9F5E94B50A}" type="datetimeFigureOut">
              <a:rPr lang="ar-IQ" smtClean="0"/>
              <a:pPr/>
              <a:t>1/26/1439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1EE4-5EF2-4FFF-A178-6A6CC62FEDE6}" type="slidenum">
              <a:rPr lang="ar-IQ" smtClean="0"/>
              <a:pPr/>
              <a:t>‹#›</a:t>
            </a:fld>
            <a:endParaRPr lang="ar-IQ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6A2B-F354-456A-9B16-CB9F5E94B50A}" type="datetimeFigureOut">
              <a:rPr lang="ar-IQ" smtClean="0"/>
              <a:pPr/>
              <a:t>1/26/1439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1EE4-5EF2-4FFF-A178-6A6CC62FEDE6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6A2B-F354-456A-9B16-CB9F5E94B50A}" type="datetimeFigureOut">
              <a:rPr lang="ar-IQ" smtClean="0"/>
              <a:pPr/>
              <a:t>1/26/1439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1EE4-5EF2-4FFF-A178-6A6CC62FEDE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6A2B-F354-456A-9B16-CB9F5E94B50A}" type="datetimeFigureOut">
              <a:rPr lang="ar-IQ" smtClean="0"/>
              <a:pPr/>
              <a:t>1/26/1439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1EE4-5EF2-4FFF-A178-6A6CC62FEDE6}" type="slidenum">
              <a:rPr lang="ar-IQ" smtClean="0"/>
              <a:pPr/>
              <a:t>‹#›</a:t>
            </a:fld>
            <a:endParaRPr lang="ar-IQ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6A2B-F354-456A-9B16-CB9F5E94B50A}" type="datetimeFigureOut">
              <a:rPr lang="ar-IQ" smtClean="0"/>
              <a:pPr/>
              <a:t>1/26/1439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1EE4-5EF2-4FFF-A178-6A6CC62FEDE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6A2B-F354-456A-9B16-CB9F5E94B50A}" type="datetimeFigureOut">
              <a:rPr lang="ar-IQ" smtClean="0"/>
              <a:pPr/>
              <a:t>1/26/1439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1EE4-5EF2-4FFF-A178-6A6CC62FEDE6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6A2B-F354-456A-9B16-CB9F5E94B50A}" type="datetimeFigureOut">
              <a:rPr lang="ar-IQ" smtClean="0"/>
              <a:pPr/>
              <a:t>1/26/1439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1EE4-5EF2-4FFF-A178-6A6CC62FEDE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D016A2B-F354-456A-9B16-CB9F5E94B50A}" type="datetimeFigureOut">
              <a:rPr lang="ar-IQ" smtClean="0"/>
              <a:pPr/>
              <a:t>1/26/1439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AE91EE4-5EF2-4FFF-A178-6A6CC62FEDE6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403648" y="1340768"/>
            <a:ext cx="6400800" cy="1440160"/>
          </a:xfrm>
        </p:spPr>
        <p:txBody>
          <a:bodyPr>
            <a:normAutofit/>
          </a:bodyPr>
          <a:lstStyle/>
          <a:p>
            <a:r>
              <a:rPr lang="ar-IQ" sz="8800" dirty="0" smtClean="0"/>
              <a:t>مواد الانشاء </a:t>
            </a:r>
            <a:endParaRPr lang="ar-IQ" sz="88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75656" y="2780928"/>
            <a:ext cx="6400800" cy="1224136"/>
          </a:xfrm>
        </p:spPr>
        <p:txBody>
          <a:bodyPr>
            <a:noAutofit/>
          </a:bodyPr>
          <a:lstStyle/>
          <a:p>
            <a:r>
              <a:rPr lang="ar-IQ" sz="4000" dirty="0" smtClean="0"/>
              <a:t>اعداد الاستاذ / يحيى عبد الحسين </a:t>
            </a:r>
          </a:p>
          <a:p>
            <a:r>
              <a:rPr lang="ar-IQ" sz="4000" smtClean="0"/>
              <a:t>  </a:t>
            </a:r>
            <a:r>
              <a:rPr lang="ar-IQ" sz="4000" dirty="0" smtClean="0"/>
              <a:t>قسم البناء </a:t>
            </a:r>
            <a:r>
              <a:rPr lang="ar-IQ" sz="4000" dirty="0" err="1" smtClean="0"/>
              <a:t>والانشاءات</a:t>
            </a:r>
            <a:r>
              <a:rPr lang="ar-IQ" sz="4000" dirty="0" smtClean="0"/>
              <a:t> </a:t>
            </a:r>
            <a:endParaRPr lang="ar-IQ" sz="4000" dirty="0"/>
          </a:p>
        </p:txBody>
      </p:sp>
    </p:spTree>
    <p:extLst>
      <p:ext uri="{BB962C8B-B14F-4D97-AF65-F5344CB8AC3E}">
        <p14:creationId xmlns="" xmlns:p14="http://schemas.microsoft.com/office/powerpoint/2010/main" val="273482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المواد الهندسية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510880"/>
          </a:xfrm>
        </p:spPr>
        <p:txBody>
          <a:bodyPr>
            <a:noAutofit/>
          </a:bodyPr>
          <a:lstStyle/>
          <a:p>
            <a:r>
              <a:rPr lang="ar-IQ" sz="2400" dirty="0" smtClean="0"/>
              <a:t>المواد الهندسية </a:t>
            </a:r>
            <a:r>
              <a:rPr lang="ar-IQ" sz="2000" dirty="0" smtClean="0"/>
              <a:t>: - هي كل مادة تدخل في عمل من اعمال الانشاء سوآءا كان عمرانيا ام صناعيا . </a:t>
            </a:r>
          </a:p>
          <a:p>
            <a:r>
              <a:rPr lang="ar-IQ" sz="2400" dirty="0" smtClean="0"/>
              <a:t>تقسم المواد الهندسية الى :</a:t>
            </a:r>
            <a:r>
              <a:rPr lang="ar-IQ" sz="2000" dirty="0" smtClean="0"/>
              <a:t>-</a:t>
            </a:r>
          </a:p>
          <a:p>
            <a:r>
              <a:rPr lang="ar-IQ" sz="2000" dirty="0" smtClean="0"/>
              <a:t>1- مواد معدنية </a:t>
            </a:r>
            <a:r>
              <a:rPr lang="en-US" sz="2000" dirty="0" smtClean="0"/>
              <a:t>Metallic materials </a:t>
            </a:r>
            <a:r>
              <a:rPr lang="ar-IQ" sz="2000" dirty="0" smtClean="0"/>
              <a:t>.</a:t>
            </a:r>
          </a:p>
          <a:p>
            <a:r>
              <a:rPr lang="ar-IQ" sz="2000" dirty="0" smtClean="0"/>
              <a:t>2- مواد غير معدنية </a:t>
            </a:r>
            <a:r>
              <a:rPr lang="en-US" sz="2000" dirty="0" smtClean="0"/>
              <a:t>Non Metallic materials </a:t>
            </a:r>
            <a:r>
              <a:rPr lang="ar-IQ" sz="2000" dirty="0" smtClean="0"/>
              <a:t>.</a:t>
            </a:r>
          </a:p>
          <a:p>
            <a:r>
              <a:rPr lang="ar-IQ" sz="2000" dirty="0" smtClean="0"/>
              <a:t>3- مواد مولدة للطاقة </a:t>
            </a:r>
            <a:r>
              <a:rPr lang="en-US" sz="2000" dirty="0" smtClean="0"/>
              <a:t>Energy producing materials </a:t>
            </a:r>
            <a:r>
              <a:rPr lang="ar-IQ" sz="2000" dirty="0" smtClean="0"/>
              <a:t> .</a:t>
            </a:r>
            <a:endParaRPr lang="ar-IQ" sz="2000" dirty="0"/>
          </a:p>
        </p:txBody>
      </p:sp>
    </p:spTree>
    <p:extLst>
      <p:ext uri="{BB962C8B-B14F-4D97-AF65-F5344CB8AC3E}">
        <p14:creationId xmlns="" xmlns:p14="http://schemas.microsoft.com/office/powerpoint/2010/main" val="223225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720080"/>
          </a:xfrm>
        </p:spPr>
        <p:txBody>
          <a:bodyPr>
            <a:normAutofit/>
          </a:bodyPr>
          <a:lstStyle/>
          <a:p>
            <a:r>
              <a:rPr lang="ar-IQ" sz="2800" b="1" dirty="0" smtClean="0"/>
              <a:t>مخطط يوضح المواد الهندسية وتفرعاتها </a:t>
            </a:r>
            <a:endParaRPr lang="ar-IQ" sz="2800" b="1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99956329"/>
              </p:ext>
            </p:extLst>
          </p:nvPr>
        </p:nvGraphicFramePr>
        <p:xfrm>
          <a:off x="827584" y="1700808"/>
          <a:ext cx="748883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5571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sz="quarter" idx="13"/>
          </p:nvPr>
        </p:nvSpPr>
        <p:spPr>
          <a:xfrm>
            <a:off x="1371600" y="3501008"/>
            <a:ext cx="3124200" cy="2061592"/>
          </a:xfrm>
        </p:spPr>
        <p:txBody>
          <a:bodyPr>
            <a:normAutofit/>
          </a:bodyPr>
          <a:lstStyle/>
          <a:p>
            <a:r>
              <a:rPr lang="ar-IQ" sz="2000" b="1" dirty="0" smtClean="0"/>
              <a:t>5- خواص كهربائية .</a:t>
            </a:r>
          </a:p>
          <a:p>
            <a:r>
              <a:rPr lang="ar-IQ" sz="2000" b="1" dirty="0" smtClean="0"/>
              <a:t>6- خواص صوتية .</a:t>
            </a:r>
          </a:p>
          <a:p>
            <a:r>
              <a:rPr lang="ar-IQ" sz="2000" b="1" dirty="0" smtClean="0"/>
              <a:t>7- خواص بصرية </a:t>
            </a:r>
            <a:endParaRPr lang="ar-IQ" sz="20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475656" y="1268760"/>
            <a:ext cx="6400800" cy="2304256"/>
          </a:xfrm>
        </p:spPr>
        <p:txBody>
          <a:bodyPr>
            <a:normAutofit fontScale="90000"/>
          </a:bodyPr>
          <a:lstStyle/>
          <a:p>
            <a:pPr algn="r"/>
            <a:r>
              <a:rPr lang="ar-IQ" b="1" i="1" dirty="0" smtClean="0"/>
              <a:t/>
            </a:r>
            <a:br>
              <a:rPr lang="ar-IQ" b="1" i="1" dirty="0" smtClean="0"/>
            </a:br>
            <a:r>
              <a:rPr lang="ar-IQ" b="1" i="1" dirty="0"/>
              <a:t/>
            </a:r>
            <a:br>
              <a:rPr lang="ar-IQ" b="1" i="1" dirty="0"/>
            </a:br>
            <a:r>
              <a:rPr lang="ar-IQ" b="1" i="1" dirty="0" smtClean="0"/>
              <a:t/>
            </a:r>
            <a:br>
              <a:rPr lang="ar-IQ" b="1" i="1" dirty="0" smtClean="0"/>
            </a:br>
            <a:r>
              <a:rPr lang="ar-IQ" b="1" i="1" dirty="0" smtClean="0"/>
              <a:t>خواص المواد الهندسية </a:t>
            </a:r>
            <a:r>
              <a:rPr lang="ar-IQ" i="1" dirty="0" smtClean="0"/>
              <a:t>:-</a:t>
            </a:r>
            <a:br>
              <a:rPr lang="ar-IQ" i="1" dirty="0" smtClean="0"/>
            </a:br>
            <a:r>
              <a:rPr lang="ar-IQ" sz="3100" b="1" dirty="0" smtClean="0"/>
              <a:t>هي تلك الميزات التي تتميز بها المواد المختلفة بعضها عن البعض الاخر .</a:t>
            </a:r>
            <a:br>
              <a:rPr lang="ar-IQ" sz="3100" b="1" dirty="0" smtClean="0"/>
            </a:br>
            <a:r>
              <a:rPr lang="ar-IQ" b="1" dirty="0" smtClean="0"/>
              <a:t>تقسم الخواص الهندسية الى :- </a:t>
            </a:r>
            <a:r>
              <a:rPr lang="ar-IQ" dirty="0" smtClean="0"/>
              <a:t/>
            </a:r>
            <a:br>
              <a:rPr lang="ar-IQ" dirty="0" smtClean="0"/>
            </a:br>
            <a:endParaRPr lang="ar-IQ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4"/>
          </p:nvPr>
        </p:nvSpPr>
        <p:spPr>
          <a:xfrm>
            <a:off x="4648200" y="3429000"/>
            <a:ext cx="3124200" cy="2133600"/>
          </a:xfrm>
        </p:spPr>
        <p:txBody>
          <a:bodyPr/>
          <a:lstStyle/>
          <a:p>
            <a:r>
              <a:rPr lang="ar-IQ" dirty="0" smtClean="0"/>
              <a:t>1</a:t>
            </a:r>
            <a:r>
              <a:rPr lang="ar-IQ" sz="2000" b="1" dirty="0" smtClean="0"/>
              <a:t>- خواص فيزيائية .</a:t>
            </a:r>
          </a:p>
          <a:p>
            <a:r>
              <a:rPr lang="ar-IQ" sz="2000" b="1" dirty="0" smtClean="0"/>
              <a:t>2- خواص ميكانيكية .</a:t>
            </a:r>
          </a:p>
          <a:p>
            <a:r>
              <a:rPr lang="ar-IQ" sz="2000" b="1" dirty="0" smtClean="0"/>
              <a:t>3- خواص كيميائية .</a:t>
            </a:r>
          </a:p>
          <a:p>
            <a:r>
              <a:rPr lang="ar-IQ" sz="2000" b="1" dirty="0" smtClean="0"/>
              <a:t>4- خواص حرارية </a:t>
            </a:r>
            <a:endParaRPr lang="ar-IQ" sz="2000" b="1" dirty="0"/>
          </a:p>
        </p:txBody>
      </p:sp>
    </p:spTree>
    <p:extLst>
      <p:ext uri="{BB962C8B-B14F-4D97-AF65-F5344CB8AC3E}">
        <p14:creationId xmlns="" xmlns:p14="http://schemas.microsoft.com/office/powerpoint/2010/main" val="72793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/>
              <a:t>انواع الاختبارات والتجارب </a:t>
            </a:r>
            <a:endParaRPr lang="ar-IQ" b="1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ar-IQ" sz="2400" b="1" dirty="0" smtClean="0"/>
              <a:t>التجربة :- هي اجراءات يقوم بها الفاحص الغرض منها استخلاص نتائج لم تكن معروفة او متأكد منها قبل اجراء التجربة .</a:t>
            </a:r>
          </a:p>
          <a:p>
            <a:r>
              <a:rPr lang="ar-IQ" sz="2400" b="1" dirty="0" smtClean="0"/>
              <a:t>الاختبار :- هي خطوات ثابته الغرض منها التحقق من مطابقة المادة او المنتج  ممثلة بنتائج الاختبار لحدود معروفه . </a:t>
            </a:r>
          </a:p>
          <a:p>
            <a:pPr indent="0">
              <a:buNone/>
            </a:pPr>
            <a:r>
              <a:rPr lang="ar-IQ" sz="2400" b="1" dirty="0" smtClean="0"/>
              <a:t>	</a:t>
            </a:r>
            <a:endParaRPr lang="ar-IQ" sz="2400" b="1" dirty="0"/>
          </a:p>
        </p:txBody>
      </p:sp>
    </p:spTree>
    <p:extLst>
      <p:ext uri="{BB962C8B-B14F-4D97-AF65-F5344CB8AC3E}">
        <p14:creationId xmlns="" xmlns:p14="http://schemas.microsoft.com/office/powerpoint/2010/main" val="135157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تقسم الاختبارات الى :-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222848"/>
          </a:xfrm>
        </p:spPr>
        <p:txBody>
          <a:bodyPr>
            <a:noAutofit/>
          </a:bodyPr>
          <a:lstStyle/>
          <a:p>
            <a:r>
              <a:rPr lang="ar-IQ" b="1" dirty="0" smtClean="0"/>
              <a:t>أ- اختبارات إتلافيه :- وهذه الاختبارات تفقد الاستفادة من     </a:t>
            </a:r>
          </a:p>
          <a:p>
            <a:pPr indent="0">
              <a:buNone/>
            </a:pPr>
            <a:r>
              <a:rPr lang="ar-IQ" b="1" dirty="0"/>
              <a:t> </a:t>
            </a:r>
            <a:r>
              <a:rPr lang="ar-IQ" b="1" dirty="0" smtClean="0"/>
              <a:t>     المادة بعد اجرائها .</a:t>
            </a:r>
          </a:p>
          <a:p>
            <a:pPr indent="0">
              <a:buNone/>
            </a:pPr>
            <a:r>
              <a:rPr lang="ar-IQ" b="1" dirty="0"/>
              <a:t> </a:t>
            </a:r>
            <a:r>
              <a:rPr lang="ar-IQ" b="1" dirty="0" smtClean="0"/>
              <a:t>  ب- اختبارات غير إتلافيه :- وهذه الاختبارات تجري على    </a:t>
            </a:r>
          </a:p>
          <a:p>
            <a:pPr indent="0">
              <a:buNone/>
            </a:pPr>
            <a:r>
              <a:rPr lang="ar-IQ" b="1" dirty="0" smtClean="0"/>
              <a:t>       منتجات او منشآت المختلفة من غير اتلاف اي جزء منها .</a:t>
            </a:r>
          </a:p>
          <a:p>
            <a:pPr indent="0">
              <a:buNone/>
            </a:pPr>
            <a:r>
              <a:rPr lang="ar-IQ" b="1" dirty="0"/>
              <a:t> </a:t>
            </a:r>
            <a:r>
              <a:rPr lang="ar-IQ" b="1" dirty="0" smtClean="0"/>
              <a:t>  ج- المواصفات والاختبارات القياسية :- هي الاشتراطات التي تضعها بعض الشركات </a:t>
            </a:r>
          </a:p>
          <a:p>
            <a:pPr indent="0">
              <a:buNone/>
            </a:pPr>
            <a:r>
              <a:rPr lang="ar-IQ" b="1" dirty="0" smtClean="0"/>
              <a:t>       او الجمعيات الصناعية والتجارية او هيئات حكومية او مستقله  يلزم الموردون                  </a:t>
            </a:r>
          </a:p>
          <a:p>
            <a:pPr indent="0">
              <a:buNone/>
            </a:pPr>
            <a:r>
              <a:rPr lang="ar-IQ" b="1" dirty="0"/>
              <a:t> </a:t>
            </a:r>
            <a:r>
              <a:rPr lang="ar-IQ" b="1" dirty="0" smtClean="0"/>
              <a:t>       بتوفيرها .</a:t>
            </a:r>
          </a:p>
          <a:p>
            <a:pPr indent="0">
              <a:buNone/>
            </a:pPr>
            <a:r>
              <a:rPr lang="ar-IQ" b="1" dirty="0"/>
              <a:t> </a:t>
            </a:r>
            <a:r>
              <a:rPr lang="ar-IQ" b="1" dirty="0" smtClean="0"/>
              <a:t>   </a:t>
            </a:r>
            <a:endParaRPr lang="ar-IQ" b="1" dirty="0"/>
          </a:p>
        </p:txBody>
      </p:sp>
    </p:spTree>
    <p:extLst>
      <p:ext uri="{BB962C8B-B14F-4D97-AF65-F5344CB8AC3E}">
        <p14:creationId xmlns="" xmlns:p14="http://schemas.microsoft.com/office/powerpoint/2010/main" val="37482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1584176"/>
          </a:xfrm>
        </p:spPr>
        <p:txBody>
          <a:bodyPr>
            <a:normAutofit/>
          </a:bodyPr>
          <a:lstStyle/>
          <a:p>
            <a:r>
              <a:rPr lang="ar-IQ" b="1" dirty="0" smtClean="0"/>
              <a:t>المتطلبات التي تحددها المواصفات القياسية 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71600" y="2924944"/>
            <a:ext cx="6400800" cy="2561457"/>
          </a:xfrm>
        </p:spPr>
        <p:txBody>
          <a:bodyPr>
            <a:normAutofit lnSpcReduction="10000"/>
          </a:bodyPr>
          <a:lstStyle/>
          <a:p>
            <a:r>
              <a:rPr lang="ar-IQ" dirty="0" smtClean="0"/>
              <a:t>1</a:t>
            </a:r>
            <a:r>
              <a:rPr lang="ar-IQ" sz="2000" b="1" dirty="0" smtClean="0"/>
              <a:t>- طريقة الصنع .</a:t>
            </a:r>
          </a:p>
          <a:p>
            <a:r>
              <a:rPr lang="ar-IQ" sz="2000" b="1" dirty="0" smtClean="0"/>
              <a:t>2- الشكل والابعاد المنتج وطريقة الانهاء .</a:t>
            </a:r>
          </a:p>
          <a:p>
            <a:r>
              <a:rPr lang="ar-IQ" sz="2000" b="1" dirty="0" smtClean="0"/>
              <a:t>3- الصفات الفيزيائية والكيمياوية المرغوبة .</a:t>
            </a:r>
          </a:p>
          <a:p>
            <a:r>
              <a:rPr lang="ar-IQ" sz="2000" b="1" dirty="0" smtClean="0"/>
              <a:t>4- كيفية اخذ النماذج .</a:t>
            </a:r>
          </a:p>
          <a:p>
            <a:r>
              <a:rPr lang="ar-IQ" sz="2000" b="1" dirty="0" smtClean="0"/>
              <a:t>5- طريقة الفحص . </a:t>
            </a:r>
            <a:endParaRPr lang="ar-IQ" sz="2000" b="1" dirty="0"/>
          </a:p>
        </p:txBody>
      </p:sp>
    </p:spTree>
    <p:extLst>
      <p:ext uri="{BB962C8B-B14F-4D97-AF65-F5344CB8AC3E}">
        <p14:creationId xmlns="" xmlns:p14="http://schemas.microsoft.com/office/powerpoint/2010/main" val="222645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الجانب العملي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sz="2400" b="1" dirty="0" smtClean="0"/>
              <a:t>1- تعليم الطلبة كيفية اعداد وكتابة تقرير مع اعطائهم نماذج </a:t>
            </a:r>
          </a:p>
          <a:p>
            <a:pPr indent="0">
              <a:buNone/>
            </a:pPr>
            <a:r>
              <a:rPr lang="ar-IQ" sz="2400" b="1" dirty="0"/>
              <a:t> </a:t>
            </a:r>
            <a:r>
              <a:rPr lang="ar-IQ" sz="2400" b="1" dirty="0" smtClean="0"/>
              <a:t>        للتقارير المعدة مسبقا . </a:t>
            </a:r>
          </a:p>
          <a:p>
            <a:r>
              <a:rPr lang="ar-IQ" sz="2400" b="1" dirty="0" smtClean="0"/>
              <a:t>2- اجراء تجربة رقم (1) / وهي  :- </a:t>
            </a:r>
          </a:p>
          <a:p>
            <a:r>
              <a:rPr lang="ar-IQ" sz="2400" b="1" dirty="0"/>
              <a:t> </a:t>
            </a:r>
            <a:r>
              <a:rPr lang="ar-IQ" sz="2400" b="1" dirty="0" smtClean="0"/>
              <a:t>كيفية استعمال الموازين في المختبر .</a:t>
            </a:r>
            <a:endParaRPr lang="ar-IQ" sz="2400" b="1" dirty="0"/>
          </a:p>
        </p:txBody>
      </p:sp>
    </p:spTree>
    <p:extLst>
      <p:ext uri="{BB962C8B-B14F-4D97-AF65-F5344CB8AC3E}">
        <p14:creationId xmlns="" xmlns:p14="http://schemas.microsoft.com/office/powerpoint/2010/main" val="396265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1008112"/>
          </a:xfrm>
        </p:spPr>
        <p:txBody>
          <a:bodyPr>
            <a:normAutofit fontScale="90000"/>
          </a:bodyPr>
          <a:lstStyle/>
          <a:p>
            <a:r>
              <a:rPr lang="ar-IQ" b="1" dirty="0" smtClean="0"/>
              <a:t>تجربة رقم (1)  استعمال الموازين في المختبر ذات دقة مختلفة 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sz="2000" b="1" dirty="0" smtClean="0"/>
              <a:t>1- الغرض من التجربة :- التدريب على استعمال الموازين  مختلفة الدقة .</a:t>
            </a:r>
          </a:p>
          <a:p>
            <a:r>
              <a:rPr lang="ar-IQ" sz="2000" b="1" dirty="0" smtClean="0"/>
              <a:t>2- ذكر الاجهزة والادوات والمواد  المستعملة في التجربة .</a:t>
            </a:r>
          </a:p>
          <a:p>
            <a:r>
              <a:rPr lang="ar-IQ" sz="2000" b="1" dirty="0" smtClean="0"/>
              <a:t>3- طريقة العمل :- شرح طريقة العمل بشكل مفصل .</a:t>
            </a:r>
          </a:p>
          <a:p>
            <a:r>
              <a:rPr lang="ar-IQ" sz="2000" b="1" dirty="0" smtClean="0"/>
              <a:t>4- النتائج والحسابات .</a:t>
            </a:r>
          </a:p>
          <a:p>
            <a:r>
              <a:rPr lang="ar-IQ" sz="2000" b="1" dirty="0" smtClean="0"/>
              <a:t>5-مناقشة النتائج .</a:t>
            </a:r>
            <a:endParaRPr lang="ar-IQ" sz="2000" b="1" dirty="0"/>
          </a:p>
        </p:txBody>
      </p:sp>
    </p:spTree>
    <p:extLst>
      <p:ext uri="{BB962C8B-B14F-4D97-AF65-F5344CB8AC3E}">
        <p14:creationId xmlns="" xmlns:p14="http://schemas.microsoft.com/office/powerpoint/2010/main" val="376294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ن الخياطه الرفيعة">
  <a:themeElements>
    <a:clrScheme name="فن الخياطه الرفيعة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ربطة عنق سوداء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فن الخياطه الرفيعة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123</TotalTime>
  <Words>392</Words>
  <Application>Microsoft Office PowerPoint</Application>
  <PresentationFormat>عرض على الشاشة (3:4)‏</PresentationFormat>
  <Paragraphs>68</Paragraphs>
  <Slides>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فن الخياطه الرفيعة</vt:lpstr>
      <vt:lpstr>مواد الانشاء </vt:lpstr>
      <vt:lpstr>المواد الهندسية </vt:lpstr>
      <vt:lpstr>مخطط يوضح المواد الهندسية وتفرعاتها </vt:lpstr>
      <vt:lpstr>   خواص المواد الهندسية :- هي تلك الميزات التي تتميز بها المواد المختلفة بعضها عن البعض الاخر . تقسم الخواص الهندسية الى :-  </vt:lpstr>
      <vt:lpstr>انواع الاختبارات والتجارب </vt:lpstr>
      <vt:lpstr>تقسم الاختبارات الى :- </vt:lpstr>
      <vt:lpstr>المتطلبات التي تحددها المواصفات القياسية </vt:lpstr>
      <vt:lpstr>الجانب العملي </vt:lpstr>
      <vt:lpstr>تجربة رقم (1)  استعمال الموازين في المختبر ذات دقة مختلفة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مواد الانشاء</dc:title>
  <dc:creator>nbras</dc:creator>
  <cp:lastModifiedBy>Ali alazzawi</cp:lastModifiedBy>
  <cp:revision>20</cp:revision>
  <dcterms:created xsi:type="dcterms:W3CDTF">2016-03-08T19:06:19Z</dcterms:created>
  <dcterms:modified xsi:type="dcterms:W3CDTF">2017-10-16T19:07:38Z</dcterms:modified>
</cp:coreProperties>
</file>